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350" r:id="rId3"/>
    <p:sldId id="263" r:id="rId4"/>
    <p:sldId id="323" r:id="rId5"/>
    <p:sldId id="322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40" r:id="rId15"/>
    <p:sldId id="338" r:id="rId16"/>
    <p:sldId id="339" r:id="rId17"/>
    <p:sldId id="346" r:id="rId18"/>
    <p:sldId id="348" r:id="rId19"/>
    <p:sldId id="347" r:id="rId20"/>
    <p:sldId id="342" r:id="rId21"/>
    <p:sldId id="344" r:id="rId22"/>
    <p:sldId id="343" r:id="rId23"/>
    <p:sldId id="341" r:id="rId24"/>
    <p:sldId id="349" r:id="rId25"/>
    <p:sldId id="324" r:id="rId26"/>
    <p:sldId id="326" r:id="rId27"/>
    <p:sldId id="327" r:id="rId28"/>
    <p:sldId id="328" r:id="rId29"/>
    <p:sldId id="35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 autoAdjust="0"/>
    <p:restoredTop sz="92761"/>
  </p:normalViewPr>
  <p:slideViewPr>
    <p:cSldViewPr snapToGrid="0" snapToObjects="1">
      <p:cViewPr varScale="1">
        <p:scale>
          <a:sx n="94" d="100"/>
          <a:sy n="94" d="100"/>
        </p:scale>
        <p:origin x="10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4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451DEABC-D766-4322-8E78-B830FAE35C72}" type="datetime4">
              <a:rPr lang="en-US" smtClean="0"/>
              <a:pPr/>
              <a:t>December 19,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3131F9E-604E-4343-9F29-EF72E8231CAD}" type="datetime4">
              <a:rPr lang="en-US" smtClean="0"/>
              <a:pPr/>
              <a:t>December 19,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34A8E1CE-37F8-4102-8DF9-852A0A51F293}" type="datetime4">
              <a:rPr lang="en-US" smtClean="0"/>
              <a:pPr/>
              <a:t>December 19,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3333F43-3E86-47E4-BFBB-2476D384E1C6}" type="datetime4">
              <a:rPr lang="en-US" smtClean="0"/>
              <a:pPr/>
              <a:t>December 19,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51663BA-01FC-4367-B6F3-ABB2645D55F1}" type="datetime4">
              <a:rPr lang="en-US" smtClean="0"/>
              <a:pPr/>
              <a:t>December 19, 2023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9B19C71-EC74-44AF-B27E-FC7DC3C3A61D}" type="datetime4">
              <a:rPr lang="en-US" smtClean="0"/>
              <a:pPr/>
              <a:t>December 19,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6A5CDA29-3CBE-48EA-92AE-A996835462BA}" type="datetime4">
              <a:rPr lang="en-US" smtClean="0"/>
              <a:pPr/>
              <a:t>December 19,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E29EC054-3869-4501-B163-1BBFDE8DCE04}" type="datetime4">
              <a:rPr lang="en-US" smtClean="0"/>
              <a:pPr/>
              <a:t>December 19,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A63D831-56C1-49CF-8EF7-8B9A98402BCD}" type="datetime4">
              <a:rPr lang="en-US" smtClean="0"/>
              <a:pPr/>
              <a:t>December 19,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6EAD5615-7F4F-4584-84D5-CC95918C321F}" type="datetime4">
              <a:rPr lang="en-US" smtClean="0"/>
              <a:pPr/>
              <a:t>December 19,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6EEA923-9BEE-48CE-9F28-5B525F399BAD}" type="datetime4">
              <a:rPr lang="en-US" smtClean="0"/>
              <a:pPr/>
              <a:t>December 19,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035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2976"/>
            <a:ext cx="8245474" cy="529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Tx/>
        <a:buBlip>
          <a:blip r:embed="rId13"/>
        </a:buBlip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Programmazione</a:t>
            </a:r>
            <a:r>
              <a:rPr lang="en-US" dirty="0"/>
              <a:t> </a:t>
            </a:r>
            <a:r>
              <a:rPr lang="en-US"/>
              <a:t>PRocedurale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a.a</a:t>
            </a:r>
            <a:r>
              <a:rPr lang="en-US" dirty="0"/>
              <a:t>. 2023/2024</a:t>
            </a:r>
          </a:p>
        </p:txBody>
      </p:sp>
    </p:spTree>
    <p:extLst>
      <p:ext uri="{BB962C8B-B14F-4D97-AF65-F5344CB8AC3E}">
        <p14:creationId xmlns:p14="http://schemas.microsoft.com/office/powerpoint/2010/main" val="305349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common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all the elements</a:t>
            </a:r>
          </a:p>
          <a:p>
            <a:r>
              <a:rPr lang="en-US" dirty="0"/>
              <a:t>Insertion</a:t>
            </a:r>
          </a:p>
          <a:p>
            <a:pPr lvl="1"/>
            <a:r>
              <a:rPr lang="en-US" dirty="0"/>
              <a:t>Head</a:t>
            </a:r>
          </a:p>
          <a:p>
            <a:pPr lvl="1"/>
            <a:r>
              <a:rPr lang="en-US" dirty="0"/>
              <a:t>Tail</a:t>
            </a:r>
          </a:p>
          <a:p>
            <a:pPr lvl="1"/>
            <a:r>
              <a:rPr lang="en-US" dirty="0"/>
              <a:t>At a given position</a:t>
            </a:r>
          </a:p>
          <a:p>
            <a:r>
              <a:rPr lang="en-US" dirty="0"/>
              <a:t>Deletion</a:t>
            </a:r>
          </a:p>
          <a:p>
            <a:pPr lvl="1"/>
            <a:r>
              <a:rPr lang="en-US" dirty="0"/>
              <a:t>Head</a:t>
            </a:r>
          </a:p>
          <a:p>
            <a:pPr lvl="1"/>
            <a:r>
              <a:rPr lang="en-US" dirty="0"/>
              <a:t>Tail</a:t>
            </a:r>
          </a:p>
          <a:p>
            <a:pPr lvl="1"/>
            <a:r>
              <a:rPr lang="en-US" dirty="0"/>
              <a:t>At a given 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73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Print (list scan)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805" y="1028700"/>
            <a:ext cx="895826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As a parameter, it takes the pointer to the first node of a list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print_list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(Node*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{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==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No node in the list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>
                <a:solidFill>
                  <a:srgbClr val="C41A16"/>
                </a:solidFill>
                <a:latin typeface="Menlo-Regular" charset="0"/>
              </a:rPr>
              <a:t>”No node in the list!"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else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{</a:t>
            </a:r>
          </a:p>
          <a:p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		// New pointer used to scan the list.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Node*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pScan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		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do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>
                <a:solidFill>
                  <a:srgbClr val="C41A16"/>
                </a:solidFill>
                <a:latin typeface="Menlo-Regular" charset="0"/>
              </a:rPr>
              <a:t>”Info: %d\n"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pScan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-&gt;info);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	</a:t>
            </a:r>
          </a:p>
          <a:p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			// </a:t>
            </a:r>
            <a:r>
              <a:rPr lang="en-US" sz="1400" dirty="0" err="1">
                <a:solidFill>
                  <a:srgbClr val="007400"/>
                </a:solidFill>
                <a:latin typeface="Menlo-Regular" charset="0"/>
              </a:rPr>
              <a:t>ptrScan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 is updated to point to the next node in the </a:t>
            </a:r>
          </a:p>
          <a:p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                          // list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pScan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pScan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pNext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}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pScan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!=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);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//NULL when this was the last node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}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 return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40106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it runs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3330" y="4772056"/>
            <a:ext cx="2236378" cy="837406"/>
            <a:chOff x="2448164" y="3944253"/>
            <a:chExt cx="2236378" cy="837406"/>
          </a:xfrm>
        </p:grpSpPr>
        <p:sp>
          <p:nvSpPr>
            <p:cNvPr id="5" name="Rectangle 4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1000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627065" y="4772055"/>
            <a:ext cx="2236378" cy="837406"/>
            <a:chOff x="2448164" y="3944253"/>
            <a:chExt cx="2236378" cy="837406"/>
          </a:xfrm>
        </p:grpSpPr>
        <p:sp>
          <p:nvSpPr>
            <p:cNvPr id="8" name="Rectangle 7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4000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97173" y="4772054"/>
            <a:ext cx="2236378" cy="837406"/>
            <a:chOff x="2448164" y="3944253"/>
            <a:chExt cx="2236378" cy="837406"/>
          </a:xfrm>
        </p:grpSpPr>
        <p:sp>
          <p:nvSpPr>
            <p:cNvPr id="11" name="Rectangle 10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939708" y="5190759"/>
            <a:ext cx="687357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3" idx="3"/>
            <a:endCxn id="15" idx="1"/>
          </p:cNvCxnSpPr>
          <p:nvPr/>
        </p:nvCxnSpPr>
        <p:spPr>
          <a:xfrm>
            <a:off x="5863443" y="5190758"/>
            <a:ext cx="63373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19708" y="2644332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7000</a:t>
            </a:r>
          </a:p>
        </p:txBody>
      </p:sp>
      <p:cxnSp>
        <p:nvCxnSpPr>
          <p:cNvPr id="16" name="Curved Connector 15"/>
          <p:cNvCxnSpPr>
            <a:stCxn id="17" idx="1"/>
            <a:endCxn id="7" idx="1"/>
          </p:cNvCxnSpPr>
          <p:nvPr/>
        </p:nvCxnSpPr>
        <p:spPr>
          <a:xfrm rot="10800000" flipV="1">
            <a:off x="703330" y="3063034"/>
            <a:ext cx="816378" cy="2127725"/>
          </a:xfrm>
          <a:prstGeom prst="curvedConnector3">
            <a:avLst>
              <a:gd name="adj1" fmla="val 128002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81905" y="298689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pFirst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22563" y="275630"/>
            <a:ext cx="3543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pFirst</a:t>
            </a:r>
            <a:r>
              <a:rPr lang="en-US" dirty="0"/>
              <a:t> == NULL? </a:t>
            </a:r>
            <a:r>
              <a:rPr lang="en-US" dirty="0">
                <a:solidFill>
                  <a:srgbClr val="FF0000"/>
                </a:solidFill>
              </a:rPr>
              <a:t>No</a:t>
            </a:r>
          </a:p>
          <a:p>
            <a:r>
              <a:rPr lang="en-US" dirty="0" err="1"/>
              <a:t>pScan</a:t>
            </a:r>
            <a:r>
              <a:rPr lang="en-US" dirty="0"/>
              <a:t> = </a:t>
            </a:r>
            <a:r>
              <a:rPr lang="en-US" dirty="0" err="1"/>
              <a:t>pFirst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7000</a:t>
            </a:r>
          </a:p>
          <a:p>
            <a:r>
              <a:rPr lang="en-US" dirty="0" err="1"/>
              <a:t>printf</a:t>
            </a:r>
            <a:r>
              <a:rPr lang="en-US" dirty="0"/>
              <a:t> </a:t>
            </a:r>
            <a:r>
              <a:rPr lang="en-US" dirty="0" err="1"/>
              <a:t>pScan</a:t>
            </a:r>
            <a:r>
              <a:rPr lang="en-US" dirty="0"/>
              <a:t>-&gt;info </a:t>
            </a:r>
            <a:r>
              <a:rPr lang="en-US" dirty="0">
                <a:solidFill>
                  <a:srgbClr val="FF0000"/>
                </a:solidFill>
              </a:rPr>
              <a:t>10</a:t>
            </a:r>
          </a:p>
          <a:p>
            <a:r>
              <a:rPr lang="en-US" dirty="0" err="1"/>
              <a:t>pScan</a:t>
            </a:r>
            <a:r>
              <a:rPr lang="en-US" dirty="0"/>
              <a:t> = </a:t>
            </a:r>
            <a:r>
              <a:rPr lang="en-US" dirty="0" err="1"/>
              <a:t>pScan</a:t>
            </a:r>
            <a:r>
              <a:rPr lang="en-US" dirty="0"/>
              <a:t> -&gt;</a:t>
            </a:r>
            <a:r>
              <a:rPr lang="en-US" dirty="0" err="1"/>
              <a:t>pNext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1000</a:t>
            </a:r>
          </a:p>
          <a:p>
            <a:r>
              <a:rPr lang="en-US" dirty="0" err="1"/>
              <a:t>pScan</a:t>
            </a:r>
            <a:r>
              <a:rPr lang="en-US" dirty="0"/>
              <a:t> != NULL? </a:t>
            </a:r>
            <a:r>
              <a:rPr lang="en-US" dirty="0">
                <a:solidFill>
                  <a:srgbClr val="FF0000"/>
                </a:solidFill>
              </a:rPr>
              <a:t>Yes</a:t>
            </a:r>
          </a:p>
          <a:p>
            <a:r>
              <a:rPr lang="en-US" dirty="0" err="1"/>
              <a:t>printf</a:t>
            </a:r>
            <a:r>
              <a:rPr lang="en-US" dirty="0"/>
              <a:t> </a:t>
            </a:r>
            <a:r>
              <a:rPr lang="en-US" dirty="0" err="1"/>
              <a:t>pScan</a:t>
            </a:r>
            <a:r>
              <a:rPr lang="en-US" dirty="0"/>
              <a:t>-&gt;info </a:t>
            </a:r>
            <a:r>
              <a:rPr lang="en-US" dirty="0">
                <a:solidFill>
                  <a:srgbClr val="FF0000"/>
                </a:solidFill>
              </a:rPr>
              <a:t>30</a:t>
            </a:r>
          </a:p>
          <a:p>
            <a:r>
              <a:rPr lang="en-US" dirty="0" err="1"/>
              <a:t>pScan</a:t>
            </a:r>
            <a:r>
              <a:rPr lang="en-US" dirty="0"/>
              <a:t> = </a:t>
            </a:r>
            <a:r>
              <a:rPr lang="en-US" dirty="0" err="1"/>
              <a:t>pScan</a:t>
            </a:r>
            <a:r>
              <a:rPr lang="en-US" dirty="0"/>
              <a:t> -&gt;</a:t>
            </a:r>
            <a:r>
              <a:rPr lang="en-US" dirty="0" err="1"/>
              <a:t>pNext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4000</a:t>
            </a:r>
          </a:p>
          <a:p>
            <a:r>
              <a:rPr lang="en-US" dirty="0" err="1"/>
              <a:t>pScan</a:t>
            </a:r>
            <a:r>
              <a:rPr lang="en-US" dirty="0"/>
              <a:t> != NULL? </a:t>
            </a:r>
            <a:r>
              <a:rPr lang="en-US" dirty="0">
                <a:solidFill>
                  <a:srgbClr val="FF0000"/>
                </a:solidFill>
              </a:rPr>
              <a:t>Yes</a:t>
            </a:r>
          </a:p>
          <a:p>
            <a:r>
              <a:rPr lang="en-US" dirty="0" err="1"/>
              <a:t>printf</a:t>
            </a:r>
            <a:r>
              <a:rPr lang="en-US" dirty="0"/>
              <a:t> </a:t>
            </a:r>
            <a:r>
              <a:rPr lang="en-US" dirty="0" err="1"/>
              <a:t>pScan</a:t>
            </a:r>
            <a:r>
              <a:rPr lang="en-US" dirty="0"/>
              <a:t>-&gt;info </a:t>
            </a:r>
            <a:r>
              <a:rPr lang="en-US" dirty="0">
                <a:solidFill>
                  <a:srgbClr val="FF0000"/>
                </a:solidFill>
              </a:rPr>
              <a:t>5</a:t>
            </a:r>
          </a:p>
          <a:p>
            <a:r>
              <a:rPr lang="en-US" dirty="0" err="1"/>
              <a:t>pScan</a:t>
            </a:r>
            <a:r>
              <a:rPr lang="en-US" dirty="0"/>
              <a:t> = </a:t>
            </a:r>
            <a:r>
              <a:rPr lang="en-US" dirty="0" err="1"/>
              <a:t>pScan</a:t>
            </a:r>
            <a:r>
              <a:rPr lang="en-US" dirty="0"/>
              <a:t> -&gt;</a:t>
            </a:r>
            <a:r>
              <a:rPr lang="en-US" dirty="0" err="1"/>
              <a:t>pNext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NULL</a:t>
            </a:r>
          </a:p>
          <a:p>
            <a:r>
              <a:rPr lang="en-US" dirty="0" err="1"/>
              <a:t>pScan</a:t>
            </a:r>
            <a:r>
              <a:rPr lang="en-US" dirty="0"/>
              <a:t> != NULL? </a:t>
            </a:r>
            <a:r>
              <a:rPr lang="en-US" dirty="0">
                <a:solidFill>
                  <a:srgbClr val="FF0000"/>
                </a:solidFill>
              </a:rPr>
              <a:t>No</a:t>
            </a:r>
          </a:p>
          <a:p>
            <a:r>
              <a:rPr lang="en-US" dirty="0"/>
              <a:t>return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19708" y="1014413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Info: 10</a:t>
            </a:r>
          </a:p>
          <a:p>
            <a:r>
              <a:rPr lang="en-GB" dirty="0"/>
              <a:t>Info: 30</a:t>
            </a:r>
          </a:p>
          <a:p>
            <a:r>
              <a:rPr lang="en-GB" dirty="0"/>
              <a:t>Info: 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199" y="590073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7000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83386" y="590073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80308" y="590073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  <a:r>
              <a:rPr lang="en-GB"/>
              <a:t>000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85788" y="5634144"/>
            <a:ext cx="117541" cy="266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509524" y="5634144"/>
            <a:ext cx="117541" cy="266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335918" y="5634144"/>
            <a:ext cx="117541" cy="266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80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Head insertion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805" y="1499203"/>
            <a:ext cx="895826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Node* </a:t>
            </a:r>
            <a:r>
              <a:rPr lang="en-US" sz="1400" dirty="0" err="1">
                <a:solidFill>
                  <a:srgbClr val="0074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 is a pointer to the first node of a list (global)</a:t>
            </a:r>
          </a:p>
          <a:p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head_insertion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(void)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	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Creation of a new node in the heap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/>
              <a:t>	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Node *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pNew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 (Node*)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malloc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sizeof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(Node));</a:t>
            </a:r>
          </a:p>
          <a:p>
            <a:r>
              <a:rPr lang="en-US" sz="1400" dirty="0"/>
              <a:t>    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scanf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“%d”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, &amp;(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pNew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-&gt;info));</a:t>
            </a:r>
          </a:p>
          <a:p>
            <a:r>
              <a:rPr lang="en-US" sz="1400" dirty="0"/>
              <a:t>    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pNew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pNext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=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==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No node in the list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pNew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	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The first node is the newly created one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else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Else, there is already at least one node in the list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pNew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pNext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the first node becomes the second one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pNew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The first node is the newly created one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}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1751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it runs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47740" y="3465467"/>
            <a:ext cx="2236378" cy="837406"/>
            <a:chOff x="2448164" y="3944253"/>
            <a:chExt cx="2236378" cy="837406"/>
          </a:xfrm>
        </p:grpSpPr>
        <p:sp>
          <p:nvSpPr>
            <p:cNvPr id="5" name="Rectangle 4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05329" y="4458848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3223" y="496182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pFirst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85343" y="2049520"/>
            <a:ext cx="47949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 *</a:t>
            </a:r>
            <a:r>
              <a:rPr lang="en-US" dirty="0" err="1"/>
              <a:t>pNew</a:t>
            </a:r>
            <a:r>
              <a:rPr lang="en-US" dirty="0"/>
              <a:t> = (Node*)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sizeof</a:t>
            </a:r>
            <a:r>
              <a:rPr lang="en-US" dirty="0"/>
              <a:t>(Node));</a:t>
            </a:r>
          </a:p>
          <a:p>
            <a:r>
              <a:rPr lang="en-US" dirty="0" err="1"/>
              <a:t>scanf</a:t>
            </a:r>
            <a:r>
              <a:rPr lang="en-US" dirty="0"/>
              <a:t>(“%d”, </a:t>
            </a:r>
            <a:r>
              <a:rPr lang="en-US" dirty="0" err="1"/>
              <a:t>pNew</a:t>
            </a:r>
            <a:r>
              <a:rPr lang="en-US" dirty="0"/>
              <a:t>-&gt;info);</a:t>
            </a:r>
          </a:p>
          <a:p>
            <a:r>
              <a:rPr lang="en-US" dirty="0" err="1"/>
              <a:t>pNew</a:t>
            </a:r>
            <a:r>
              <a:rPr lang="en-US" dirty="0"/>
              <a:t>-&gt;</a:t>
            </a:r>
            <a:r>
              <a:rPr lang="en-US" dirty="0" err="1"/>
              <a:t>pNext</a:t>
            </a:r>
            <a:r>
              <a:rPr lang="en-US" dirty="0"/>
              <a:t>= NULL;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4308184" y="4619033"/>
            <a:ext cx="354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pFirst</a:t>
            </a:r>
            <a:r>
              <a:rPr lang="en-US" dirty="0"/>
              <a:t> == NULL? </a:t>
            </a:r>
            <a:r>
              <a:rPr lang="en-US" dirty="0">
                <a:solidFill>
                  <a:srgbClr val="FF0000"/>
                </a:solidFill>
              </a:rPr>
              <a:t>Yes</a:t>
            </a:r>
          </a:p>
          <a:p>
            <a:r>
              <a:rPr lang="en-US" dirty="0" err="1"/>
              <a:t>pFirst</a:t>
            </a:r>
            <a:r>
              <a:rPr lang="en-US" dirty="0"/>
              <a:t> = </a:t>
            </a:r>
            <a:r>
              <a:rPr lang="en-US" dirty="0" err="1"/>
              <a:t>pNew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3500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534821" y="329436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3500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815151" y="4445074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NULL</a:t>
            </a:r>
          </a:p>
        </p:txBody>
      </p:sp>
      <p:cxnSp>
        <p:nvCxnSpPr>
          <p:cNvPr id="168" name="Curved Connector 167"/>
          <p:cNvCxnSpPr>
            <a:stCxn id="167" idx="3"/>
            <a:endCxn id="5" idx="1"/>
          </p:cNvCxnSpPr>
          <p:nvPr/>
        </p:nvCxnSpPr>
        <p:spPr>
          <a:xfrm flipV="1">
            <a:off x="1656031" y="3884171"/>
            <a:ext cx="2691709" cy="979606"/>
          </a:xfrm>
          <a:prstGeom prst="curvedConnector3">
            <a:avLst>
              <a:gd name="adj1" fmla="val 50000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15151" y="4451961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3500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2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/>
      <p:bldP spid="167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it runs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062119" y="1650951"/>
            <a:ext cx="2236378" cy="837406"/>
            <a:chOff x="2448164" y="3944253"/>
            <a:chExt cx="2236378" cy="837406"/>
          </a:xfrm>
        </p:grpSpPr>
        <p:sp>
          <p:nvSpPr>
            <p:cNvPr id="5" name="Rectangle 4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627065" y="4772055"/>
            <a:ext cx="2236378" cy="837406"/>
            <a:chOff x="2448164" y="3944253"/>
            <a:chExt cx="2236378" cy="837406"/>
          </a:xfrm>
        </p:grpSpPr>
        <p:sp>
          <p:nvSpPr>
            <p:cNvPr id="8" name="Rectangle 7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4000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97173" y="4772054"/>
            <a:ext cx="2236378" cy="837406"/>
            <a:chOff x="2448164" y="3944253"/>
            <a:chExt cx="2236378" cy="837406"/>
          </a:xfrm>
        </p:grpSpPr>
        <p:sp>
          <p:nvSpPr>
            <p:cNvPr id="11" name="Rectangle 10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939708" y="5190759"/>
            <a:ext cx="687357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3" idx="3"/>
            <a:endCxn id="15" idx="1"/>
          </p:cNvCxnSpPr>
          <p:nvPr/>
        </p:nvCxnSpPr>
        <p:spPr>
          <a:xfrm>
            <a:off x="5863443" y="5190758"/>
            <a:ext cx="63373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19708" y="2644332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7000</a:t>
            </a:r>
          </a:p>
        </p:txBody>
      </p:sp>
      <p:cxnSp>
        <p:nvCxnSpPr>
          <p:cNvPr id="16" name="Curved Connector 15"/>
          <p:cNvCxnSpPr>
            <a:stCxn id="15" idx="1"/>
            <a:endCxn id="19" idx="1"/>
          </p:cNvCxnSpPr>
          <p:nvPr/>
        </p:nvCxnSpPr>
        <p:spPr>
          <a:xfrm rot="10800000" flipV="1">
            <a:off x="821960" y="3063035"/>
            <a:ext cx="697749" cy="2152726"/>
          </a:xfrm>
          <a:prstGeom prst="curvedConnector3">
            <a:avLst>
              <a:gd name="adj1" fmla="val 132762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37602" y="3147309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pFirst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821959" y="4797057"/>
            <a:ext cx="2236378" cy="837406"/>
            <a:chOff x="2448164" y="3944253"/>
            <a:chExt cx="2236378" cy="837406"/>
          </a:xfrm>
        </p:grpSpPr>
        <p:sp>
          <p:nvSpPr>
            <p:cNvPr id="19" name="Rectangle 18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1000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099722" y="235004"/>
            <a:ext cx="47949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 *</a:t>
            </a:r>
            <a:r>
              <a:rPr lang="en-US" dirty="0" err="1"/>
              <a:t>pNew</a:t>
            </a:r>
            <a:r>
              <a:rPr lang="en-US" dirty="0"/>
              <a:t> = (Node*)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sizeof</a:t>
            </a:r>
            <a:r>
              <a:rPr lang="en-US" dirty="0"/>
              <a:t>(Node));</a:t>
            </a:r>
          </a:p>
          <a:p>
            <a:r>
              <a:rPr lang="en-US" dirty="0" err="1"/>
              <a:t>scanf</a:t>
            </a:r>
            <a:r>
              <a:rPr lang="en-US" dirty="0"/>
              <a:t>(“%d”, </a:t>
            </a:r>
            <a:r>
              <a:rPr lang="en-US" dirty="0" err="1"/>
              <a:t>pNew</a:t>
            </a:r>
            <a:r>
              <a:rPr lang="en-US" dirty="0"/>
              <a:t>-&gt;info);</a:t>
            </a:r>
          </a:p>
          <a:p>
            <a:r>
              <a:rPr lang="en-US" dirty="0" err="1"/>
              <a:t>pNew</a:t>
            </a:r>
            <a:r>
              <a:rPr lang="en-US" dirty="0"/>
              <a:t>-&gt;</a:t>
            </a:r>
            <a:r>
              <a:rPr lang="en-US" dirty="0" err="1"/>
              <a:t>pNext</a:t>
            </a:r>
            <a:r>
              <a:rPr lang="en-US" dirty="0"/>
              <a:t>= NULL;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5022563" y="2804517"/>
            <a:ext cx="354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pFirst</a:t>
            </a:r>
            <a:r>
              <a:rPr lang="en-US" dirty="0"/>
              <a:t> == NULL? </a:t>
            </a:r>
            <a:r>
              <a:rPr lang="en-US" dirty="0">
                <a:solidFill>
                  <a:srgbClr val="FF0000"/>
                </a:solidFill>
              </a:rPr>
              <a:t>No</a:t>
            </a:r>
          </a:p>
          <a:p>
            <a:r>
              <a:rPr lang="en-US" dirty="0" err="1"/>
              <a:t>pNew</a:t>
            </a:r>
            <a:r>
              <a:rPr lang="en-US" dirty="0"/>
              <a:t> -&gt; </a:t>
            </a:r>
            <a:r>
              <a:rPr lang="en-US" dirty="0" err="1"/>
              <a:t>pNext</a:t>
            </a:r>
            <a:r>
              <a:rPr lang="en-US" dirty="0"/>
              <a:t>= </a:t>
            </a:r>
            <a:r>
              <a:rPr lang="en-US" dirty="0" err="1"/>
              <a:t>pFirst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7000</a:t>
            </a:r>
          </a:p>
          <a:p>
            <a:r>
              <a:rPr lang="en-US" dirty="0" err="1"/>
              <a:t>pFirst</a:t>
            </a:r>
            <a:r>
              <a:rPr lang="en-US" dirty="0"/>
              <a:t> = </a:t>
            </a:r>
            <a:r>
              <a:rPr lang="en-US" dirty="0" err="1"/>
              <a:t>pNew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3500</a:t>
            </a:r>
          </a:p>
        </p:txBody>
      </p:sp>
      <p:grpSp>
        <p:nvGrpSpPr>
          <p:cNvPr id="163" name="Group 162"/>
          <p:cNvGrpSpPr/>
          <p:nvPr/>
        </p:nvGrpSpPr>
        <p:grpSpPr>
          <a:xfrm>
            <a:off x="5062119" y="1650950"/>
            <a:ext cx="2236378" cy="837406"/>
            <a:chOff x="2448164" y="3944253"/>
            <a:chExt cx="2236378" cy="837406"/>
          </a:xfrm>
        </p:grpSpPr>
        <p:sp>
          <p:nvSpPr>
            <p:cNvPr id="164" name="Rectangle 163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7000</a:t>
              </a:r>
            </a:p>
          </p:txBody>
        </p:sp>
      </p:grpSp>
      <p:sp>
        <p:nvSpPr>
          <p:cNvPr id="166" name="TextBox 165"/>
          <p:cNvSpPr txBox="1"/>
          <p:nvPr/>
        </p:nvSpPr>
        <p:spPr>
          <a:xfrm>
            <a:off x="4249200" y="1479847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3500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1529530" y="2630558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3500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8" name="Curved Connector 167"/>
          <p:cNvCxnSpPr>
            <a:stCxn id="167" idx="3"/>
            <a:endCxn id="5" idx="1"/>
          </p:cNvCxnSpPr>
          <p:nvPr/>
        </p:nvCxnSpPr>
        <p:spPr>
          <a:xfrm flipV="1">
            <a:off x="2370410" y="2069655"/>
            <a:ext cx="2691709" cy="979606"/>
          </a:xfrm>
          <a:prstGeom prst="curvedConnector3">
            <a:avLst>
              <a:gd name="adj1" fmla="val 50000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urved Connector 172"/>
          <p:cNvCxnSpPr>
            <a:stCxn id="165" idx="3"/>
            <a:endCxn id="19" idx="1"/>
          </p:cNvCxnSpPr>
          <p:nvPr/>
        </p:nvCxnSpPr>
        <p:spPr>
          <a:xfrm flipH="1">
            <a:off x="821959" y="2069653"/>
            <a:ext cx="6476538" cy="3146108"/>
          </a:xfrm>
          <a:prstGeom prst="curvedConnector5">
            <a:avLst>
              <a:gd name="adj1" fmla="val -20737"/>
              <a:gd name="adj2" fmla="val 74069"/>
              <a:gd name="adj3" fmla="val 103530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90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6" grpId="0"/>
      <p:bldP spid="1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Head deletion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805" y="948690"/>
            <a:ext cx="895826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Node* </a:t>
            </a:r>
            <a:r>
              <a:rPr lang="en-US" sz="1400" dirty="0" err="1">
                <a:solidFill>
                  <a:srgbClr val="0074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 is a pointer to the first node of a list (global)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void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head_deletion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(void)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==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No node in the list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>
                <a:solidFill>
                  <a:srgbClr val="C41A16"/>
                </a:solidFill>
                <a:latin typeface="Menlo-Regular" charset="0"/>
              </a:rPr>
              <a:t>”No node in the list!"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else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Else, there is at least a node in the list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</a:p>
          <a:p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		// Remember the pointer to the second node, which will become </a:t>
            </a:r>
          </a:p>
          <a:p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		// the first one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Node* temp=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pNext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		// Memory is deallocated (node canceled from memory)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free(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); 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The first node becomes the former second node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= temp;		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}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69364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it works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3330" y="4772056"/>
            <a:ext cx="2236378" cy="837406"/>
            <a:chOff x="2448164" y="3944253"/>
            <a:chExt cx="2236378" cy="837406"/>
          </a:xfrm>
        </p:grpSpPr>
        <p:sp>
          <p:nvSpPr>
            <p:cNvPr id="5" name="Rectangle 4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1000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627065" y="4772055"/>
            <a:ext cx="2236378" cy="837406"/>
            <a:chOff x="2448164" y="3944253"/>
            <a:chExt cx="2236378" cy="837406"/>
          </a:xfrm>
        </p:grpSpPr>
        <p:sp>
          <p:nvSpPr>
            <p:cNvPr id="8" name="Rectangle 7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4000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97173" y="4772054"/>
            <a:ext cx="2236378" cy="837406"/>
            <a:chOff x="2448164" y="3944253"/>
            <a:chExt cx="2236378" cy="837406"/>
          </a:xfrm>
        </p:grpSpPr>
        <p:sp>
          <p:nvSpPr>
            <p:cNvPr id="11" name="Rectangle 10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939708" y="5190759"/>
            <a:ext cx="687357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3"/>
            <a:endCxn id="17" idx="1"/>
          </p:cNvCxnSpPr>
          <p:nvPr/>
        </p:nvCxnSpPr>
        <p:spPr>
          <a:xfrm>
            <a:off x="5863443" y="5190758"/>
            <a:ext cx="63373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19708" y="2644332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7000</a:t>
            </a:r>
          </a:p>
        </p:txBody>
      </p:sp>
      <p:cxnSp>
        <p:nvCxnSpPr>
          <p:cNvPr id="16" name="Curved Connector 15"/>
          <p:cNvCxnSpPr>
            <a:endCxn id="9" idx="1"/>
          </p:cNvCxnSpPr>
          <p:nvPr/>
        </p:nvCxnSpPr>
        <p:spPr>
          <a:xfrm rot="10800000" flipV="1">
            <a:off x="703330" y="3063034"/>
            <a:ext cx="816378" cy="2127725"/>
          </a:xfrm>
          <a:prstGeom prst="curvedConnector3">
            <a:avLst>
              <a:gd name="adj1" fmla="val 128002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81905" y="298689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pFirst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69811" y="1013630"/>
            <a:ext cx="3543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pFirst</a:t>
            </a:r>
            <a:r>
              <a:rPr lang="en-US" dirty="0"/>
              <a:t> == NULL? </a:t>
            </a:r>
            <a:r>
              <a:rPr lang="en-US" dirty="0">
                <a:solidFill>
                  <a:srgbClr val="FF0000"/>
                </a:solidFill>
              </a:rPr>
              <a:t>No</a:t>
            </a:r>
          </a:p>
          <a:p>
            <a:r>
              <a:rPr lang="en-US" dirty="0"/>
              <a:t>temp= </a:t>
            </a:r>
            <a:r>
              <a:rPr lang="en-US" dirty="0" err="1"/>
              <a:t>pFirst</a:t>
            </a:r>
            <a:r>
              <a:rPr lang="en-US" dirty="0"/>
              <a:t> -&gt; </a:t>
            </a:r>
            <a:r>
              <a:rPr lang="en-US" dirty="0" err="1"/>
              <a:t>pNext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1000</a:t>
            </a:r>
          </a:p>
          <a:p>
            <a:r>
              <a:rPr lang="en-US" dirty="0"/>
              <a:t>free(</a:t>
            </a:r>
            <a:r>
              <a:rPr lang="en-US" dirty="0" err="1"/>
              <a:t>pFirst</a:t>
            </a:r>
            <a:r>
              <a:rPr lang="en-US" dirty="0"/>
              <a:t>)</a:t>
            </a:r>
            <a:r>
              <a:rPr lang="en-US" dirty="0">
                <a:solidFill>
                  <a:srgbClr val="FF0000"/>
                </a:solidFill>
              </a:rPr>
              <a:t> 7000</a:t>
            </a:r>
          </a:p>
          <a:p>
            <a:r>
              <a:rPr lang="en-US" dirty="0" err="1"/>
              <a:t>pFirst</a:t>
            </a:r>
            <a:r>
              <a:rPr lang="en-US" dirty="0"/>
              <a:t> = temp </a:t>
            </a:r>
            <a:r>
              <a:rPr lang="en-US" dirty="0">
                <a:solidFill>
                  <a:srgbClr val="FF0000"/>
                </a:solidFill>
              </a:rPr>
              <a:t>1000</a:t>
            </a:r>
          </a:p>
        </p:txBody>
      </p:sp>
      <p:cxnSp>
        <p:nvCxnSpPr>
          <p:cNvPr id="19" name="Curved Connector 18"/>
          <p:cNvCxnSpPr>
            <a:stCxn id="15" idx="1"/>
            <a:endCxn id="8" idx="1"/>
          </p:cNvCxnSpPr>
          <p:nvPr/>
        </p:nvCxnSpPr>
        <p:spPr>
          <a:xfrm rot="10800000" flipH="1" flipV="1">
            <a:off x="1519707" y="3063035"/>
            <a:ext cx="2107357" cy="2127724"/>
          </a:xfrm>
          <a:prstGeom prst="curvedConnector3">
            <a:avLst>
              <a:gd name="adj1" fmla="val -10848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6761861-DA30-1A43-B21B-E3738A4BD381}"/>
              </a:ext>
            </a:extLst>
          </p:cNvPr>
          <p:cNvSpPr/>
          <p:nvPr/>
        </p:nvSpPr>
        <p:spPr>
          <a:xfrm>
            <a:off x="1519708" y="2644332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66957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and removing from 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need to add or remove a node from the tail, it is useful to also have a pointer to the last node of a list</a:t>
            </a:r>
          </a:p>
          <a:p>
            <a:pPr lvl="1"/>
            <a:r>
              <a:rPr lang="en-US" dirty="0"/>
              <a:t>It simplifies writing these two functions</a:t>
            </a:r>
          </a:p>
          <a:p>
            <a:r>
              <a:rPr lang="en-US" dirty="0"/>
              <a:t>This pointer (</a:t>
            </a:r>
            <a:r>
              <a:rPr lang="en-US" dirty="0" err="1"/>
              <a:t>pLast</a:t>
            </a:r>
            <a:r>
              <a:rPr lang="en-US" dirty="0"/>
              <a:t>) needs to be updated at the end of these operations</a:t>
            </a:r>
          </a:p>
          <a:p>
            <a:r>
              <a:rPr lang="en-US" dirty="0"/>
              <a:t>Of course if we need to have add-or-remove from head and add-or-remove from tail, </a:t>
            </a:r>
            <a:r>
              <a:rPr lang="en-US" dirty="0" err="1"/>
              <a:t>pLast</a:t>
            </a:r>
            <a:r>
              <a:rPr lang="en-US" dirty="0"/>
              <a:t> needs to be updated also in add-or-remove from head (as </a:t>
            </a:r>
            <a:r>
              <a:rPr lang="en-US" dirty="0" err="1"/>
              <a:t>pFirst</a:t>
            </a:r>
            <a:r>
              <a:rPr lang="en-US" dirty="0"/>
              <a:t> in previous examples)</a:t>
            </a:r>
          </a:p>
        </p:txBody>
      </p:sp>
    </p:spTree>
    <p:extLst>
      <p:ext uri="{BB962C8B-B14F-4D97-AF65-F5344CB8AC3E}">
        <p14:creationId xmlns:p14="http://schemas.microsoft.com/office/powerpoint/2010/main" val="1037810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9843"/>
            <a:ext cx="8245475" cy="603535"/>
          </a:xfrm>
        </p:spPr>
        <p:txBody>
          <a:bodyPr>
            <a:normAutofit fontScale="90000"/>
          </a:bodyPr>
          <a:lstStyle/>
          <a:p>
            <a:r>
              <a:rPr lang="en-US" dirty="0"/>
              <a:t>Tail Insertion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805" y="1499203"/>
            <a:ext cx="895826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Node* </a:t>
            </a:r>
            <a:r>
              <a:rPr lang="en-US" sz="1400" dirty="0" err="1">
                <a:solidFill>
                  <a:srgbClr val="0074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 is a pointer to the first node and Node* </a:t>
            </a:r>
            <a:r>
              <a:rPr lang="en-US" sz="1400" dirty="0" err="1">
                <a:solidFill>
                  <a:srgbClr val="007400"/>
                </a:solidFill>
                <a:latin typeface="Menlo-Regular" charset="0"/>
              </a:rPr>
              <a:t>pLast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 to the last node of // a list (both global)</a:t>
            </a:r>
          </a:p>
          <a:p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tail_insertion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(void)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	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Creation of a new node in the heap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/>
              <a:t>	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Node *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pNew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 (Node*)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malloc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sizeof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(Node));</a:t>
            </a:r>
          </a:p>
          <a:p>
            <a:r>
              <a:rPr lang="en-US" sz="1400" dirty="0"/>
              <a:t>    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scanf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“%d”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, &amp;(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pNew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-&gt;info));</a:t>
            </a:r>
          </a:p>
          <a:p>
            <a:r>
              <a:rPr lang="en-US" sz="1400" dirty="0"/>
              <a:t>    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pNew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pNext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=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==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No node in the list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pNew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	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The first node is the newly created one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pLast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pNew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	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The last node is the newly created one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else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Else, there is already at least one node in the list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pLast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pNext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pNew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the last node becomes the second one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pLast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pNew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The last node is the newly created one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}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3838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3673" y="3217893"/>
            <a:ext cx="7243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LINKED LISTS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76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it works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72437" y="3514756"/>
            <a:ext cx="2236378" cy="837406"/>
            <a:chOff x="2448164" y="3944253"/>
            <a:chExt cx="2236378" cy="837406"/>
          </a:xfrm>
        </p:grpSpPr>
        <p:sp>
          <p:nvSpPr>
            <p:cNvPr id="5" name="Rectangle 4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1000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96172" y="3514755"/>
            <a:ext cx="2236378" cy="837406"/>
            <a:chOff x="2448164" y="3944253"/>
            <a:chExt cx="2236378" cy="837406"/>
          </a:xfrm>
        </p:grpSpPr>
        <p:sp>
          <p:nvSpPr>
            <p:cNvPr id="8" name="Rectangle 7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4000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366280" y="3514754"/>
            <a:ext cx="2236378" cy="837406"/>
            <a:chOff x="2448164" y="3944253"/>
            <a:chExt cx="2236378" cy="837406"/>
          </a:xfrm>
        </p:grpSpPr>
        <p:sp>
          <p:nvSpPr>
            <p:cNvPr id="11" name="Rectangle 10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808815" y="3933459"/>
            <a:ext cx="687357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88815" y="1391323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7000</a:t>
            </a:r>
          </a:p>
        </p:txBody>
      </p:sp>
      <p:cxnSp>
        <p:nvCxnSpPr>
          <p:cNvPr id="16" name="Curved Connector 15"/>
          <p:cNvCxnSpPr>
            <a:stCxn id="15" idx="1"/>
            <a:endCxn id="5" idx="1"/>
          </p:cNvCxnSpPr>
          <p:nvPr/>
        </p:nvCxnSpPr>
        <p:spPr>
          <a:xfrm rot="10800000" flipV="1">
            <a:off x="572437" y="1810026"/>
            <a:ext cx="816378" cy="2123434"/>
          </a:xfrm>
          <a:prstGeom prst="curvedConnector3">
            <a:avLst>
              <a:gd name="adj1" fmla="val 128002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51012" y="1428939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pFirst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496172" y="5467379"/>
            <a:ext cx="2236378" cy="837406"/>
            <a:chOff x="2448164" y="3944253"/>
            <a:chExt cx="2236378" cy="837406"/>
          </a:xfrm>
        </p:grpSpPr>
        <p:sp>
          <p:nvSpPr>
            <p:cNvPr id="19" name="Rectangle 18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681568" y="527314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500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366280" y="3514753"/>
            <a:ext cx="2236378" cy="837406"/>
            <a:chOff x="2448164" y="3944253"/>
            <a:chExt cx="2236378" cy="837406"/>
          </a:xfrm>
        </p:grpSpPr>
        <p:sp>
          <p:nvSpPr>
            <p:cNvPr id="23" name="Rectangle 22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500</a:t>
              </a:r>
            </a:p>
          </p:txBody>
        </p:sp>
      </p:grpSp>
      <p:cxnSp>
        <p:nvCxnSpPr>
          <p:cNvPr id="25" name="Curved Connector 24"/>
          <p:cNvCxnSpPr>
            <a:stCxn id="24" idx="3"/>
            <a:endCxn id="19" idx="1"/>
          </p:cNvCxnSpPr>
          <p:nvPr/>
        </p:nvCxnSpPr>
        <p:spPr>
          <a:xfrm flipH="1">
            <a:off x="3496172" y="3933456"/>
            <a:ext cx="5106486" cy="1952627"/>
          </a:xfrm>
          <a:prstGeom prst="curvedConnector5">
            <a:avLst>
              <a:gd name="adj1" fmla="val -4477"/>
              <a:gd name="adj2" fmla="val 50000"/>
              <a:gd name="adj3" fmla="val 104477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388815" y="2238713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51012" y="224348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pLast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388815" y="2238701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500</a:t>
            </a:r>
          </a:p>
        </p:txBody>
      </p:sp>
      <p:cxnSp>
        <p:nvCxnSpPr>
          <p:cNvPr id="31" name="Curved Connector 30"/>
          <p:cNvCxnSpPr>
            <a:stCxn id="30" idx="3"/>
            <a:endCxn id="19" idx="1"/>
          </p:cNvCxnSpPr>
          <p:nvPr/>
        </p:nvCxnSpPr>
        <p:spPr>
          <a:xfrm>
            <a:off x="2229695" y="2657404"/>
            <a:ext cx="1266477" cy="3228679"/>
          </a:xfrm>
          <a:prstGeom prst="curvedConnector3">
            <a:avLst>
              <a:gd name="adj1" fmla="val 64666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30" idx="3"/>
            <a:endCxn id="11" idx="1"/>
          </p:cNvCxnSpPr>
          <p:nvPr/>
        </p:nvCxnSpPr>
        <p:spPr>
          <a:xfrm>
            <a:off x="2229695" y="2657404"/>
            <a:ext cx="4136585" cy="1276054"/>
          </a:xfrm>
          <a:prstGeom prst="curvedConnector3">
            <a:avLst>
              <a:gd name="adj1" fmla="val 89375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3"/>
            <a:endCxn id="23" idx="1"/>
          </p:cNvCxnSpPr>
          <p:nvPr/>
        </p:nvCxnSpPr>
        <p:spPr>
          <a:xfrm flipV="1">
            <a:off x="5732550" y="3933457"/>
            <a:ext cx="633730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76090" y="755584"/>
            <a:ext cx="354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pFirst</a:t>
            </a:r>
            <a:r>
              <a:rPr lang="en-US" dirty="0"/>
              <a:t> == NULL? </a:t>
            </a:r>
            <a:r>
              <a:rPr lang="en-US" dirty="0">
                <a:solidFill>
                  <a:srgbClr val="FF0000"/>
                </a:solidFill>
              </a:rPr>
              <a:t>No</a:t>
            </a:r>
          </a:p>
          <a:p>
            <a:r>
              <a:rPr lang="en-US" dirty="0" err="1"/>
              <a:t>pLast</a:t>
            </a:r>
            <a:r>
              <a:rPr lang="en-US" dirty="0"/>
              <a:t>-&gt; </a:t>
            </a:r>
            <a:r>
              <a:rPr lang="en-US" dirty="0" err="1"/>
              <a:t>pNext</a:t>
            </a:r>
            <a:r>
              <a:rPr lang="en-US" dirty="0"/>
              <a:t>= </a:t>
            </a:r>
            <a:r>
              <a:rPr lang="en-US" dirty="0" err="1"/>
              <a:t>pNew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500</a:t>
            </a:r>
          </a:p>
          <a:p>
            <a:r>
              <a:rPr lang="en-US" dirty="0" err="1"/>
              <a:t>pLast</a:t>
            </a:r>
            <a:r>
              <a:rPr lang="en-US" dirty="0"/>
              <a:t>= </a:t>
            </a:r>
            <a:r>
              <a:rPr lang="en-US" dirty="0" err="1"/>
              <a:t>pNew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105344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9843"/>
            <a:ext cx="8245475" cy="603535"/>
          </a:xfrm>
        </p:spPr>
        <p:txBody>
          <a:bodyPr>
            <a:normAutofit fontScale="90000"/>
          </a:bodyPr>
          <a:lstStyle/>
          <a:p>
            <a:r>
              <a:rPr lang="en-US" dirty="0"/>
              <a:t>Tail deletion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85727" y="613378"/>
            <a:ext cx="920114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tail_deletion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() {</a:t>
            </a:r>
          </a:p>
          <a:p>
            <a:endParaRPr lang="en-US" sz="1400" dirty="0">
              <a:solidFill>
                <a:srgbClr val="AA0D91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==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>
                <a:solidFill>
                  <a:srgbClr val="C41A16"/>
                </a:solidFill>
                <a:latin typeface="Menlo-Regular" charset="0"/>
              </a:rPr>
              <a:t>”No node in the list!\n"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);</a:t>
            </a:r>
          </a:p>
          <a:p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else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Node*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pPrev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		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Node*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pScan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pScan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pNext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==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 {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It means we only have one node in the list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    free(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pScan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);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Free memory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=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Now the list is empty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else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{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Otherwise, I need to scan the list until I find the last node (</a:t>
            </a:r>
            <a:r>
              <a:rPr lang="en-US" sz="1400" dirty="0" err="1">
                <a:solidFill>
                  <a:srgbClr val="007400"/>
                </a:solidFill>
                <a:latin typeface="Menlo-Regular" charset="0"/>
              </a:rPr>
              <a:t>pLast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)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   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do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       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pScan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pNext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 ==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pLast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 {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Reached the node before the end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pPrev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pScan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           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break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				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    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       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else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pScan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pScan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pNext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Otherwise, I need to iterate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		   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}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((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pScan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pNext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 !=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    free(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pPrev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pNext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);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Free memory allocated to the last node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pPrev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-&gt;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pNext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 </a:t>
            </a:r>
            <a:r>
              <a:rPr lang="en-US" sz="1400" dirty="0">
                <a:solidFill>
                  <a:srgbClr val="AA0D91"/>
                </a:solidFill>
                <a:latin typeface="Menlo-Regular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</a:t>
            </a:r>
            <a:r>
              <a:rPr lang="en-US" sz="1400" dirty="0" err="1">
                <a:solidFill>
                  <a:srgbClr val="007400"/>
                </a:solidFill>
                <a:latin typeface="Menlo-Regular" charset="0"/>
              </a:rPr>
              <a:t>pPrev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 becomes the last node (no node after it)</a:t>
            </a:r>
            <a:endParaRPr lang="en-US" sz="1400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pLast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 charset="0"/>
              </a:rPr>
              <a:t>pPrev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; 	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// </a:t>
            </a:r>
            <a:r>
              <a:rPr lang="en-US" sz="1400" dirty="0" err="1">
                <a:solidFill>
                  <a:srgbClr val="007400"/>
                </a:solidFill>
                <a:latin typeface="Menlo-Regular" charset="0"/>
              </a:rPr>
              <a:t>pPrev</a:t>
            </a:r>
            <a:r>
              <a:rPr lang="en-US" sz="1400" dirty="0">
                <a:solidFill>
                  <a:srgbClr val="007400"/>
                </a:solidFill>
                <a:latin typeface="Menlo-Regular" charset="0"/>
              </a:rPr>
              <a:t> becomes the last node</a:t>
            </a:r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	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51870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it runs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72437" y="3543321"/>
            <a:ext cx="2236378" cy="837406"/>
            <a:chOff x="2448164" y="3944253"/>
            <a:chExt cx="2236378" cy="837406"/>
          </a:xfrm>
        </p:grpSpPr>
        <p:sp>
          <p:nvSpPr>
            <p:cNvPr id="5" name="Rectangle 4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1000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366280" y="3543319"/>
            <a:ext cx="2236378" cy="837406"/>
            <a:chOff x="2448164" y="3944253"/>
            <a:chExt cx="2236378" cy="837406"/>
          </a:xfrm>
        </p:grpSpPr>
        <p:sp>
          <p:nvSpPr>
            <p:cNvPr id="11" name="Rectangle 10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808815" y="3962024"/>
            <a:ext cx="687357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83557" y="1425372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7000</a:t>
            </a:r>
          </a:p>
        </p:txBody>
      </p:sp>
      <p:cxnSp>
        <p:nvCxnSpPr>
          <p:cNvPr id="16" name="Curved Connector 15"/>
          <p:cNvCxnSpPr>
            <a:stCxn id="15" idx="1"/>
            <a:endCxn id="5" idx="1"/>
          </p:cNvCxnSpPr>
          <p:nvPr/>
        </p:nvCxnSpPr>
        <p:spPr>
          <a:xfrm rot="10800000" flipV="1">
            <a:off x="572437" y="1844075"/>
            <a:ext cx="811120" cy="2117950"/>
          </a:xfrm>
          <a:prstGeom prst="curvedConnector3">
            <a:avLst>
              <a:gd name="adj1" fmla="val 128183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00360" y="1393168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pFirst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477116" y="3538552"/>
            <a:ext cx="2236378" cy="837406"/>
            <a:chOff x="2448164" y="3944253"/>
            <a:chExt cx="2236378" cy="837406"/>
          </a:xfrm>
        </p:grpSpPr>
        <p:sp>
          <p:nvSpPr>
            <p:cNvPr id="27" name="Rectangle 26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4000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77116" y="3538551"/>
            <a:ext cx="2236378" cy="837406"/>
            <a:chOff x="2448164" y="3944253"/>
            <a:chExt cx="2236378" cy="837406"/>
          </a:xfrm>
        </p:grpSpPr>
        <p:sp>
          <p:nvSpPr>
            <p:cNvPr id="8" name="Rectangle 7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sp>
        <p:nvSpPr>
          <p:cNvPr id="33" name="Rectangle 32"/>
          <p:cNvSpPr/>
          <p:nvPr/>
        </p:nvSpPr>
        <p:spPr>
          <a:xfrm>
            <a:off x="1403103" y="2267289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4000</a:t>
            </a:r>
          </a:p>
        </p:txBody>
      </p:sp>
      <p:cxnSp>
        <p:nvCxnSpPr>
          <p:cNvPr id="34" name="Curved Connector 33"/>
          <p:cNvCxnSpPr>
            <a:stCxn id="33" idx="3"/>
            <a:endCxn id="11" idx="1"/>
          </p:cNvCxnSpPr>
          <p:nvPr/>
        </p:nvCxnSpPr>
        <p:spPr>
          <a:xfrm>
            <a:off x="2243983" y="2685992"/>
            <a:ext cx="4122297" cy="1276031"/>
          </a:xfrm>
          <a:prstGeom prst="curvedConnector3">
            <a:avLst>
              <a:gd name="adj1" fmla="val 50000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3223352" y="4459794"/>
            <a:ext cx="2896947" cy="600678"/>
            <a:chOff x="3216588" y="5250679"/>
            <a:chExt cx="2896947" cy="600678"/>
          </a:xfrm>
        </p:grpSpPr>
        <p:sp>
          <p:nvSpPr>
            <p:cNvPr id="39" name="Rectangle 38"/>
            <p:cNvSpPr/>
            <p:nvPr/>
          </p:nvSpPr>
          <p:spPr>
            <a:xfrm>
              <a:off x="3216588" y="5482025"/>
              <a:ext cx="28969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(</a:t>
              </a:r>
              <a:r>
                <a:rPr lang="en-US" dirty="0" err="1"/>
                <a:t>pScan</a:t>
              </a:r>
              <a:r>
                <a:rPr lang="en-US" dirty="0"/>
                <a:t>-&gt; </a:t>
              </a:r>
              <a:r>
                <a:rPr lang="en-US" dirty="0" err="1"/>
                <a:t>pNext</a:t>
              </a:r>
              <a:r>
                <a:rPr lang="en-US" dirty="0"/>
                <a:t>) == </a:t>
              </a:r>
              <a:r>
                <a:rPr lang="en-US" dirty="0" err="1"/>
                <a:t>pLast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3328988" y="5250679"/>
              <a:ext cx="106793" cy="2313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3256790" y="5050681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pPrev</a:t>
            </a:r>
            <a:r>
              <a:rPr lang="en-US" dirty="0"/>
              <a:t>= </a:t>
            </a:r>
            <a:r>
              <a:rPr lang="en-US" dirty="0" err="1"/>
              <a:t>pScan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24230" y="4691140"/>
            <a:ext cx="56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256790" y="5420013"/>
            <a:ext cx="279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free(</a:t>
            </a:r>
            <a:r>
              <a:rPr lang="en-US" dirty="0" err="1"/>
              <a:t>pPrev</a:t>
            </a:r>
            <a:r>
              <a:rPr lang="en-US" dirty="0"/>
              <a:t>-&gt; </a:t>
            </a:r>
            <a:r>
              <a:rPr lang="en-US" dirty="0" err="1"/>
              <a:t>pNext</a:t>
            </a:r>
            <a:r>
              <a:rPr lang="en-US" dirty="0"/>
              <a:t>) </a:t>
            </a:r>
            <a:r>
              <a:rPr lang="en-US" dirty="0">
                <a:solidFill>
                  <a:srgbClr val="FF0000"/>
                </a:solidFill>
              </a:rPr>
              <a:t>4000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76090" y="755584"/>
            <a:ext cx="3543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pFirst</a:t>
            </a:r>
            <a:r>
              <a:rPr lang="en-US" dirty="0"/>
              <a:t> == NULL? </a:t>
            </a:r>
            <a:r>
              <a:rPr lang="en-US" dirty="0">
                <a:solidFill>
                  <a:srgbClr val="FF0000"/>
                </a:solidFill>
              </a:rPr>
              <a:t>No</a:t>
            </a:r>
          </a:p>
          <a:p>
            <a:r>
              <a:rPr lang="en-US" dirty="0" err="1"/>
              <a:t>pScan</a:t>
            </a:r>
            <a:r>
              <a:rPr lang="en-US" dirty="0"/>
              <a:t>= </a:t>
            </a:r>
            <a:r>
              <a:rPr lang="en-US" dirty="0" err="1"/>
              <a:t>pFirst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7000</a:t>
            </a:r>
          </a:p>
          <a:p>
            <a:r>
              <a:rPr lang="en-US" dirty="0" err="1"/>
              <a:t>pScan</a:t>
            </a:r>
            <a:r>
              <a:rPr lang="en-US" dirty="0"/>
              <a:t>-&gt; </a:t>
            </a:r>
            <a:r>
              <a:rPr lang="en-US" dirty="0" err="1"/>
              <a:t>pNext</a:t>
            </a:r>
            <a:r>
              <a:rPr lang="en-US" dirty="0"/>
              <a:t>== NULL? </a:t>
            </a:r>
            <a:r>
              <a:rPr lang="en-US" dirty="0">
                <a:solidFill>
                  <a:srgbClr val="FF0000"/>
                </a:solidFill>
              </a:rPr>
              <a:t>No</a:t>
            </a:r>
          </a:p>
          <a:p>
            <a:r>
              <a:rPr lang="en-US" dirty="0" err="1"/>
              <a:t>pScan</a:t>
            </a:r>
            <a:r>
              <a:rPr lang="en-US" dirty="0"/>
              <a:t> = </a:t>
            </a:r>
            <a:r>
              <a:rPr lang="en-US" dirty="0" err="1"/>
              <a:t>pScan</a:t>
            </a:r>
            <a:r>
              <a:rPr lang="en-US" dirty="0"/>
              <a:t> -&gt; </a:t>
            </a:r>
            <a:r>
              <a:rPr lang="en-US" dirty="0" err="1"/>
              <a:t>pNext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29695" y="2258009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pLast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223352" y="5740647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pPrev</a:t>
            </a:r>
            <a:r>
              <a:rPr lang="en-US" dirty="0"/>
              <a:t> -&gt; </a:t>
            </a:r>
            <a:r>
              <a:rPr lang="en-US" dirty="0" err="1"/>
              <a:t>pNext</a:t>
            </a:r>
            <a:r>
              <a:rPr lang="en-US" dirty="0"/>
              <a:t>= NULL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13912" y="6109979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pLast</a:t>
            </a:r>
            <a:r>
              <a:rPr lang="en-US" dirty="0"/>
              <a:t> = </a:t>
            </a:r>
            <a:r>
              <a:rPr lang="en-US" dirty="0" err="1"/>
              <a:t>pPrev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1000</a:t>
            </a:r>
          </a:p>
        </p:txBody>
      </p:sp>
      <p:cxnSp>
        <p:nvCxnSpPr>
          <p:cNvPr id="52" name="Curved Connector 51"/>
          <p:cNvCxnSpPr>
            <a:stCxn id="33" idx="3"/>
            <a:endCxn id="8" idx="1"/>
          </p:cNvCxnSpPr>
          <p:nvPr/>
        </p:nvCxnSpPr>
        <p:spPr>
          <a:xfrm>
            <a:off x="2243983" y="2685992"/>
            <a:ext cx="1233133" cy="1271263"/>
          </a:xfrm>
          <a:prstGeom prst="curvedConnector3">
            <a:avLst>
              <a:gd name="adj1" fmla="val 50000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9" idx="3"/>
            <a:endCxn id="11" idx="1"/>
          </p:cNvCxnSpPr>
          <p:nvPr/>
        </p:nvCxnSpPr>
        <p:spPr>
          <a:xfrm>
            <a:off x="5713494" y="3957254"/>
            <a:ext cx="652786" cy="476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383557" y="2274995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1000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7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9" grpId="0"/>
      <p:bldP spid="51" grpId="0"/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Delete node in some position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72437" y="3514756"/>
            <a:ext cx="2236378" cy="837406"/>
            <a:chOff x="2448164" y="3944253"/>
            <a:chExt cx="2236378" cy="837406"/>
          </a:xfrm>
        </p:grpSpPr>
        <p:sp>
          <p:nvSpPr>
            <p:cNvPr id="5" name="Rectangle 4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1000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96172" y="3514755"/>
            <a:ext cx="2236378" cy="837406"/>
            <a:chOff x="2448164" y="3944253"/>
            <a:chExt cx="2236378" cy="837406"/>
          </a:xfrm>
        </p:grpSpPr>
        <p:sp>
          <p:nvSpPr>
            <p:cNvPr id="8" name="Rectangle 7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4000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366280" y="3514754"/>
            <a:ext cx="2236378" cy="837406"/>
            <a:chOff x="2448164" y="3944253"/>
            <a:chExt cx="2236378" cy="837406"/>
          </a:xfrm>
        </p:grpSpPr>
        <p:sp>
          <p:nvSpPr>
            <p:cNvPr id="11" name="Rectangle 10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808815" y="3933459"/>
            <a:ext cx="687357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388815" y="1391323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7000</a:t>
            </a:r>
          </a:p>
        </p:txBody>
      </p:sp>
      <p:cxnSp>
        <p:nvCxnSpPr>
          <p:cNvPr id="15" name="Curved Connector 14"/>
          <p:cNvCxnSpPr>
            <a:endCxn id="7" idx="1"/>
          </p:cNvCxnSpPr>
          <p:nvPr/>
        </p:nvCxnSpPr>
        <p:spPr>
          <a:xfrm rot="10800000" flipV="1">
            <a:off x="572437" y="1810026"/>
            <a:ext cx="816378" cy="2123434"/>
          </a:xfrm>
          <a:prstGeom prst="curvedConnector3">
            <a:avLst>
              <a:gd name="adj1" fmla="val 128002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51012" y="1428939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pFirst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388815" y="2238713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4000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012" y="224348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pLast</a:t>
            </a:r>
            <a:endParaRPr lang="en-US" dirty="0"/>
          </a:p>
        </p:txBody>
      </p:sp>
      <p:cxnSp>
        <p:nvCxnSpPr>
          <p:cNvPr id="23" name="Curved Connector 22"/>
          <p:cNvCxnSpPr>
            <a:endCxn id="13" idx="1"/>
          </p:cNvCxnSpPr>
          <p:nvPr/>
        </p:nvCxnSpPr>
        <p:spPr>
          <a:xfrm>
            <a:off x="2229695" y="2657404"/>
            <a:ext cx="4136585" cy="1276054"/>
          </a:xfrm>
          <a:prstGeom prst="curvedConnector3">
            <a:avLst>
              <a:gd name="adj1" fmla="val 89375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3"/>
          </p:cNvCxnSpPr>
          <p:nvPr/>
        </p:nvCxnSpPr>
        <p:spPr>
          <a:xfrm flipV="1">
            <a:off x="5732550" y="3933457"/>
            <a:ext cx="633730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8611" y="4790797"/>
            <a:ext cx="8502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AA0D91"/>
                </a:solidFill>
                <a:latin typeface="Menlo-Regular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-Regular" charset="0"/>
              </a:rPr>
              <a:t>delete_if_equal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(Node* </a:t>
            </a:r>
            <a:r>
              <a:rPr lang="en-US" dirty="0" err="1">
                <a:solidFill>
                  <a:srgbClr val="000000"/>
                </a:solidFill>
                <a:latin typeface="Menlo-Regular" charset="0"/>
              </a:rPr>
              <a:t>pFirst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, Node* </a:t>
            </a:r>
            <a:r>
              <a:rPr lang="en-US" dirty="0" err="1">
                <a:solidFill>
                  <a:srgbClr val="000000"/>
                </a:solidFill>
                <a:latin typeface="Menlo-Regular" charset="0"/>
              </a:rPr>
              <a:t>pLast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-Regular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 key){</a:t>
            </a:r>
            <a:r>
              <a:rPr lang="mr-IN" dirty="0">
                <a:solidFill>
                  <a:srgbClr val="000000"/>
                </a:solidFill>
                <a:latin typeface="Menlo-Regular" charset="0"/>
              </a:rPr>
              <a:t>…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}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20933" y="526620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e.g., 30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39397" y="935174"/>
            <a:ext cx="49552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Iterate until (</a:t>
            </a:r>
            <a:r>
              <a:rPr lang="en-US" dirty="0" err="1"/>
              <a:t>pScan</a:t>
            </a:r>
            <a:r>
              <a:rPr lang="en-US" dirty="0"/>
              <a:t> -&gt; </a:t>
            </a:r>
            <a:r>
              <a:rPr lang="en-US" dirty="0" err="1"/>
              <a:t>pNext</a:t>
            </a:r>
            <a:r>
              <a:rPr lang="en-US" dirty="0"/>
              <a:t>) -&gt; info == key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temp= (</a:t>
            </a:r>
            <a:r>
              <a:rPr lang="en-US" dirty="0" err="1"/>
              <a:t>pScan</a:t>
            </a:r>
            <a:r>
              <a:rPr lang="en-US" dirty="0"/>
              <a:t>-&gt; </a:t>
            </a:r>
            <a:r>
              <a:rPr lang="en-US" dirty="0" err="1"/>
              <a:t>pNext</a:t>
            </a:r>
            <a:r>
              <a:rPr lang="en-US" dirty="0"/>
              <a:t>) -&gt; </a:t>
            </a:r>
            <a:r>
              <a:rPr lang="en-US"/>
              <a:t>pNext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free(</a:t>
            </a:r>
            <a:r>
              <a:rPr lang="en-US" dirty="0" err="1"/>
              <a:t>pScan</a:t>
            </a:r>
            <a:r>
              <a:rPr lang="en-US" dirty="0"/>
              <a:t>-&gt;next)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pScan</a:t>
            </a:r>
            <a:r>
              <a:rPr lang="en-US" dirty="0"/>
              <a:t>-&gt; </a:t>
            </a:r>
            <a:r>
              <a:rPr lang="en-US" dirty="0" err="1"/>
              <a:t>pNext</a:t>
            </a:r>
            <a:r>
              <a:rPr lang="en-US" dirty="0"/>
              <a:t> = temp</a:t>
            </a:r>
          </a:p>
        </p:txBody>
      </p:sp>
      <p:cxnSp>
        <p:nvCxnSpPr>
          <p:cNvPr id="31" name="Straight Arrow Connector 30"/>
          <p:cNvCxnSpPr>
            <a:stCxn id="6" idx="3"/>
            <a:endCxn id="11" idx="1"/>
          </p:cNvCxnSpPr>
          <p:nvPr/>
        </p:nvCxnSpPr>
        <p:spPr>
          <a:xfrm flipV="1">
            <a:off x="2808815" y="3933458"/>
            <a:ext cx="3557465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73435" y="3516008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4000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05550" y="2455796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temp </a:t>
            </a:r>
            <a:r>
              <a:rPr lang="en-US" dirty="0"/>
              <a:t>= 4000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2378" y="6056890"/>
            <a:ext cx="7455887" cy="36933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pFirst</a:t>
            </a:r>
            <a:r>
              <a:rPr lang="en-US" dirty="0"/>
              <a:t> or </a:t>
            </a:r>
            <a:r>
              <a:rPr lang="en-US" dirty="0" err="1"/>
              <a:t>pLast</a:t>
            </a:r>
            <a:r>
              <a:rPr lang="en-US" dirty="0"/>
              <a:t> if instead you remove either the first or last node</a:t>
            </a:r>
          </a:p>
        </p:txBody>
      </p:sp>
    </p:spTree>
    <p:extLst>
      <p:ext uri="{BB962C8B-B14F-4D97-AF65-F5344CB8AC3E}">
        <p14:creationId xmlns:p14="http://schemas.microsoft.com/office/powerpoint/2010/main" val="19943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 animBg="1"/>
      <p:bldP spid="35" grpId="0"/>
      <p:bldP spid="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 node in some position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72437" y="3514756"/>
            <a:ext cx="2236378" cy="837406"/>
            <a:chOff x="2448164" y="3944253"/>
            <a:chExt cx="2236378" cy="837406"/>
          </a:xfrm>
        </p:grpSpPr>
        <p:sp>
          <p:nvSpPr>
            <p:cNvPr id="5" name="Rectangle 4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1000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366280" y="3514754"/>
            <a:ext cx="2236378" cy="837406"/>
            <a:chOff x="2448164" y="3944253"/>
            <a:chExt cx="2236378" cy="837406"/>
          </a:xfrm>
        </p:grpSpPr>
        <p:sp>
          <p:nvSpPr>
            <p:cNvPr id="11" name="Rectangle 10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388815" y="1391323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7000</a:t>
            </a:r>
          </a:p>
        </p:txBody>
      </p:sp>
      <p:cxnSp>
        <p:nvCxnSpPr>
          <p:cNvPr id="15" name="Curved Connector 14"/>
          <p:cNvCxnSpPr>
            <a:endCxn id="7" idx="1"/>
          </p:cNvCxnSpPr>
          <p:nvPr/>
        </p:nvCxnSpPr>
        <p:spPr>
          <a:xfrm rot="10800000" flipV="1">
            <a:off x="572437" y="1810026"/>
            <a:ext cx="816378" cy="2123434"/>
          </a:xfrm>
          <a:prstGeom prst="curvedConnector3">
            <a:avLst>
              <a:gd name="adj1" fmla="val 128002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51012" y="1428939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pFirst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388815" y="2238713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4000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012" y="224348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pLast</a:t>
            </a:r>
            <a:endParaRPr lang="en-US" dirty="0"/>
          </a:p>
        </p:txBody>
      </p:sp>
      <p:cxnSp>
        <p:nvCxnSpPr>
          <p:cNvPr id="23" name="Curved Connector 22"/>
          <p:cNvCxnSpPr>
            <a:endCxn id="13" idx="1"/>
          </p:cNvCxnSpPr>
          <p:nvPr/>
        </p:nvCxnSpPr>
        <p:spPr>
          <a:xfrm>
            <a:off x="2229695" y="2657404"/>
            <a:ext cx="4136585" cy="1276054"/>
          </a:xfrm>
          <a:prstGeom prst="curvedConnector3">
            <a:avLst>
              <a:gd name="adj1" fmla="val 89375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496172" y="3514755"/>
            <a:ext cx="2236378" cy="837406"/>
            <a:chOff x="2448164" y="3944253"/>
            <a:chExt cx="2236378" cy="837406"/>
          </a:xfrm>
        </p:grpSpPr>
        <p:sp>
          <p:nvSpPr>
            <p:cNvPr id="8" name="Rectangle 7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4000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808815" y="3933459"/>
            <a:ext cx="687357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3"/>
          </p:cNvCxnSpPr>
          <p:nvPr/>
        </p:nvCxnSpPr>
        <p:spPr>
          <a:xfrm flipV="1">
            <a:off x="5732550" y="3933457"/>
            <a:ext cx="633730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699891" y="5524529"/>
            <a:ext cx="2236378" cy="837406"/>
            <a:chOff x="2448164" y="3944253"/>
            <a:chExt cx="2236378" cy="837406"/>
          </a:xfrm>
        </p:grpSpPr>
        <p:sp>
          <p:nvSpPr>
            <p:cNvPr id="26" name="Rectangle 25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cxnSp>
        <p:nvCxnSpPr>
          <p:cNvPr id="28" name="Curved Connector 27"/>
          <p:cNvCxnSpPr>
            <a:stCxn id="6" idx="3"/>
            <a:endCxn id="26" idx="1"/>
          </p:cNvCxnSpPr>
          <p:nvPr/>
        </p:nvCxnSpPr>
        <p:spPr>
          <a:xfrm flipH="1">
            <a:off x="2699891" y="3933459"/>
            <a:ext cx="108924" cy="2009774"/>
          </a:xfrm>
          <a:prstGeom prst="curvedConnector5">
            <a:avLst>
              <a:gd name="adj1" fmla="val -209871"/>
              <a:gd name="adj2" fmla="val 50000"/>
              <a:gd name="adj3" fmla="val 309871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27" idx="3"/>
            <a:endCxn id="8" idx="1"/>
          </p:cNvCxnSpPr>
          <p:nvPr/>
        </p:nvCxnSpPr>
        <p:spPr>
          <a:xfrm flipH="1" flipV="1">
            <a:off x="3496172" y="3933459"/>
            <a:ext cx="1440097" cy="2009773"/>
          </a:xfrm>
          <a:prstGeom prst="curvedConnector5">
            <a:avLst>
              <a:gd name="adj1" fmla="val -15874"/>
              <a:gd name="adj2" fmla="val 50000"/>
              <a:gd name="adj3" fmla="val 115874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102470" y="5524528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1000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70861" y="3514754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5000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33515" y="533986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5000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28831" y="6056892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Homework!</a:t>
            </a:r>
          </a:p>
        </p:txBody>
      </p:sp>
    </p:spTree>
    <p:extLst>
      <p:ext uri="{BB962C8B-B14F-4D97-AF65-F5344CB8AC3E}">
        <p14:creationId xmlns:p14="http://schemas.microsoft.com/office/powerpoint/2010/main" val="8252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/>
      <p:bldP spid="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kinds of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Singly linked lists</a:t>
            </a:r>
          </a:p>
          <a:p>
            <a:r>
              <a:rPr lang="en-US" dirty="0"/>
              <a:t>Circular singly linked list</a:t>
            </a:r>
          </a:p>
          <a:p>
            <a:r>
              <a:rPr lang="en-US" dirty="0"/>
              <a:t>Doubly linked lists</a:t>
            </a:r>
          </a:p>
          <a:p>
            <a:r>
              <a:rPr lang="en-US" dirty="0"/>
              <a:t>Circular doubly linked list</a:t>
            </a:r>
          </a:p>
        </p:txBody>
      </p:sp>
    </p:spTree>
    <p:extLst>
      <p:ext uri="{BB962C8B-B14F-4D97-AF65-F5344CB8AC3E}">
        <p14:creationId xmlns:p14="http://schemas.microsoft.com/office/powerpoint/2010/main" val="2916808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Singly linked list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31906" y="3086124"/>
            <a:ext cx="2236378" cy="837406"/>
            <a:chOff x="2448164" y="3944253"/>
            <a:chExt cx="2236378" cy="837406"/>
          </a:xfrm>
        </p:grpSpPr>
        <p:sp>
          <p:nvSpPr>
            <p:cNvPr id="4" name="Rectangle 3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1000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655641" y="3086123"/>
            <a:ext cx="2236378" cy="837406"/>
            <a:chOff x="2448164" y="3944253"/>
            <a:chExt cx="2236378" cy="837406"/>
          </a:xfrm>
        </p:grpSpPr>
        <p:sp>
          <p:nvSpPr>
            <p:cNvPr id="8" name="Rectangle 7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4000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525749" y="3086122"/>
            <a:ext cx="2236378" cy="837406"/>
            <a:chOff x="2448164" y="3944253"/>
            <a:chExt cx="2236378" cy="837406"/>
          </a:xfrm>
        </p:grpSpPr>
        <p:sp>
          <p:nvSpPr>
            <p:cNvPr id="11" name="Rectangle 10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cxnSp>
        <p:nvCxnSpPr>
          <p:cNvPr id="14" name="Straight Arrow Connector 13"/>
          <p:cNvCxnSpPr>
            <a:stCxn id="5" idx="3"/>
            <a:endCxn id="8" idx="1"/>
          </p:cNvCxnSpPr>
          <p:nvPr/>
        </p:nvCxnSpPr>
        <p:spPr>
          <a:xfrm>
            <a:off x="2968284" y="3504827"/>
            <a:ext cx="687357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11" idx="1"/>
          </p:cNvCxnSpPr>
          <p:nvPr/>
        </p:nvCxnSpPr>
        <p:spPr>
          <a:xfrm>
            <a:off x="5892019" y="3504826"/>
            <a:ext cx="63373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48284" y="1502485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7000</a:t>
            </a:r>
          </a:p>
        </p:txBody>
      </p:sp>
      <p:cxnSp>
        <p:nvCxnSpPr>
          <p:cNvPr id="21" name="Curved Connector 20"/>
          <p:cNvCxnSpPr>
            <a:stCxn id="19" idx="1"/>
            <a:endCxn id="4" idx="1"/>
          </p:cNvCxnSpPr>
          <p:nvPr/>
        </p:nvCxnSpPr>
        <p:spPr>
          <a:xfrm rot="10800000" flipV="1">
            <a:off x="731906" y="1921188"/>
            <a:ext cx="816378" cy="1583640"/>
          </a:xfrm>
          <a:prstGeom prst="curvedConnector3">
            <a:avLst>
              <a:gd name="adj1" fmla="val 128002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14534" y="1466477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Pointer to the </a:t>
            </a:r>
            <a:r>
              <a:rPr lang="en-US"/>
              <a:t>first element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2197" y="4586068"/>
            <a:ext cx="204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Stored at memory address 7000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49682" y="4586068"/>
            <a:ext cx="204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Stored at memory address 1000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30483" y="4571999"/>
            <a:ext cx="204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Stored at memory address 4000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731905" y="4164037"/>
            <a:ext cx="140292" cy="422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709390" y="4164036"/>
            <a:ext cx="140292" cy="422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590191" y="4164036"/>
            <a:ext cx="140292" cy="422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270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Circular singly linked list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47498" y="3086124"/>
            <a:ext cx="2236378" cy="837406"/>
            <a:chOff x="2448164" y="3944253"/>
            <a:chExt cx="2236378" cy="837406"/>
          </a:xfrm>
        </p:grpSpPr>
        <p:sp>
          <p:nvSpPr>
            <p:cNvPr id="4" name="Rectangle 3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1000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571233" y="3086123"/>
            <a:ext cx="2236378" cy="837406"/>
            <a:chOff x="2448164" y="3944253"/>
            <a:chExt cx="2236378" cy="837406"/>
          </a:xfrm>
        </p:grpSpPr>
        <p:sp>
          <p:nvSpPr>
            <p:cNvPr id="8" name="Rectangle 7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4000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41341" y="3086122"/>
            <a:ext cx="2236378" cy="837406"/>
            <a:chOff x="2448164" y="3944253"/>
            <a:chExt cx="2236378" cy="837406"/>
          </a:xfrm>
        </p:grpSpPr>
        <p:sp>
          <p:nvSpPr>
            <p:cNvPr id="11" name="Rectangle 10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7000</a:t>
              </a:r>
            </a:p>
          </p:txBody>
        </p:sp>
      </p:grpSp>
      <p:cxnSp>
        <p:nvCxnSpPr>
          <p:cNvPr id="14" name="Straight Arrow Connector 13"/>
          <p:cNvCxnSpPr>
            <a:stCxn id="5" idx="3"/>
            <a:endCxn id="8" idx="1"/>
          </p:cNvCxnSpPr>
          <p:nvPr/>
        </p:nvCxnSpPr>
        <p:spPr>
          <a:xfrm>
            <a:off x="2883876" y="3504827"/>
            <a:ext cx="687357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11" idx="1"/>
          </p:cNvCxnSpPr>
          <p:nvPr/>
        </p:nvCxnSpPr>
        <p:spPr>
          <a:xfrm>
            <a:off x="5807611" y="3504826"/>
            <a:ext cx="63373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463876" y="1502485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7000</a:t>
            </a:r>
          </a:p>
        </p:txBody>
      </p:sp>
      <p:cxnSp>
        <p:nvCxnSpPr>
          <p:cNvPr id="21" name="Curved Connector 20"/>
          <p:cNvCxnSpPr>
            <a:stCxn id="19" idx="1"/>
            <a:endCxn id="4" idx="1"/>
          </p:cNvCxnSpPr>
          <p:nvPr/>
        </p:nvCxnSpPr>
        <p:spPr>
          <a:xfrm rot="10800000" flipV="1">
            <a:off x="647498" y="1921188"/>
            <a:ext cx="816378" cy="1583640"/>
          </a:xfrm>
          <a:prstGeom prst="curvedConnector3">
            <a:avLst>
              <a:gd name="adj1" fmla="val 128002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30126" y="1466477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Pointer to the </a:t>
            </a:r>
            <a:r>
              <a:rPr lang="en-US"/>
              <a:t>first element</a:t>
            </a:r>
          </a:p>
        </p:txBody>
      </p:sp>
      <p:cxnSp>
        <p:nvCxnSpPr>
          <p:cNvPr id="25" name="Curved Connector 24"/>
          <p:cNvCxnSpPr>
            <a:stCxn id="12" idx="3"/>
            <a:endCxn id="4" idx="1"/>
          </p:cNvCxnSpPr>
          <p:nvPr/>
        </p:nvCxnSpPr>
        <p:spPr>
          <a:xfrm flipH="1">
            <a:off x="647498" y="3504825"/>
            <a:ext cx="8030221" cy="3"/>
          </a:xfrm>
          <a:prstGeom prst="curvedConnector5">
            <a:avLst>
              <a:gd name="adj1" fmla="val -2847"/>
              <a:gd name="adj2" fmla="val 21576833333"/>
              <a:gd name="adj3" fmla="val 104424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395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Doubly linked list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71585" y="2621889"/>
            <a:ext cx="2817392" cy="837406"/>
            <a:chOff x="1298079" y="4470058"/>
            <a:chExt cx="2817392" cy="837406"/>
          </a:xfrm>
        </p:grpSpPr>
        <p:sp>
          <p:nvSpPr>
            <p:cNvPr id="5" name="Rectangle 4"/>
            <p:cNvSpPr/>
            <p:nvPr/>
          </p:nvSpPr>
          <p:spPr>
            <a:xfrm>
              <a:off x="2138959" y="4470058"/>
              <a:ext cx="1135632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98079" y="4470058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274591" y="4470059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1000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067937" y="1038251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7000</a:t>
            </a:r>
          </a:p>
        </p:txBody>
      </p:sp>
      <p:cxnSp>
        <p:nvCxnSpPr>
          <p:cNvPr id="10" name="Curved Connector 9"/>
          <p:cNvCxnSpPr>
            <a:stCxn id="9" idx="1"/>
            <a:endCxn id="6" idx="1"/>
          </p:cNvCxnSpPr>
          <p:nvPr/>
        </p:nvCxnSpPr>
        <p:spPr>
          <a:xfrm rot="10800000" flipV="1">
            <a:off x="371585" y="1456954"/>
            <a:ext cx="696352" cy="1583638"/>
          </a:xfrm>
          <a:prstGeom prst="curvedConnector3">
            <a:avLst>
              <a:gd name="adj1" fmla="val 132828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042102" y="4141200"/>
            <a:ext cx="2817392" cy="837406"/>
            <a:chOff x="1298079" y="4470058"/>
            <a:chExt cx="2817392" cy="837406"/>
          </a:xfrm>
        </p:grpSpPr>
        <p:sp>
          <p:nvSpPr>
            <p:cNvPr id="15" name="Rectangle 14"/>
            <p:cNvSpPr/>
            <p:nvPr/>
          </p:nvSpPr>
          <p:spPr>
            <a:xfrm>
              <a:off x="2138959" y="4470058"/>
              <a:ext cx="1135632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98079" y="4470058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7000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74591" y="4470059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5000</a:t>
              </a:r>
            </a:p>
          </p:txBody>
        </p:sp>
      </p:grpSp>
      <p:cxnSp>
        <p:nvCxnSpPr>
          <p:cNvPr id="18" name="Curved Connector 17"/>
          <p:cNvCxnSpPr>
            <a:stCxn id="7" idx="3"/>
            <a:endCxn id="16" idx="1"/>
          </p:cNvCxnSpPr>
          <p:nvPr/>
        </p:nvCxnSpPr>
        <p:spPr>
          <a:xfrm flipH="1">
            <a:off x="3042102" y="3040593"/>
            <a:ext cx="146875" cy="1519310"/>
          </a:xfrm>
          <a:prstGeom prst="curvedConnector5">
            <a:avLst>
              <a:gd name="adj1" fmla="val -155643"/>
              <a:gd name="adj2" fmla="val 50000"/>
              <a:gd name="adj3" fmla="val 255643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739091" y="5650251"/>
            <a:ext cx="2817392" cy="837406"/>
            <a:chOff x="1298079" y="4470058"/>
            <a:chExt cx="2817392" cy="837406"/>
          </a:xfrm>
        </p:grpSpPr>
        <p:sp>
          <p:nvSpPr>
            <p:cNvPr id="22" name="Rectangle 21"/>
            <p:cNvSpPr/>
            <p:nvPr/>
          </p:nvSpPr>
          <p:spPr>
            <a:xfrm>
              <a:off x="2138959" y="4470058"/>
              <a:ext cx="1135632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98079" y="4470058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1000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4591" y="4470059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cxnSp>
        <p:nvCxnSpPr>
          <p:cNvPr id="25" name="Curved Connector 24"/>
          <p:cNvCxnSpPr>
            <a:stCxn id="17" idx="3"/>
            <a:endCxn id="23" idx="1"/>
          </p:cNvCxnSpPr>
          <p:nvPr/>
        </p:nvCxnSpPr>
        <p:spPr>
          <a:xfrm flipH="1">
            <a:off x="5739091" y="4559904"/>
            <a:ext cx="120403" cy="1509050"/>
          </a:xfrm>
          <a:prstGeom prst="curvedConnector5">
            <a:avLst>
              <a:gd name="adj1" fmla="val -189862"/>
              <a:gd name="adj2" fmla="val 50000"/>
              <a:gd name="adj3" fmla="val 289862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6" idx="1"/>
            <a:endCxn id="6" idx="1"/>
          </p:cNvCxnSpPr>
          <p:nvPr/>
        </p:nvCxnSpPr>
        <p:spPr>
          <a:xfrm rot="10800000">
            <a:off x="371586" y="3040593"/>
            <a:ext cx="2670517" cy="1519311"/>
          </a:xfrm>
          <a:prstGeom prst="curvedConnector3">
            <a:avLst>
              <a:gd name="adj1" fmla="val 108560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23" idx="1"/>
            <a:endCxn id="16" idx="1"/>
          </p:cNvCxnSpPr>
          <p:nvPr/>
        </p:nvCxnSpPr>
        <p:spPr>
          <a:xfrm rot="10800000">
            <a:off x="3042103" y="4559904"/>
            <a:ext cx="2696989" cy="1509051"/>
          </a:xfrm>
          <a:prstGeom prst="curvedConnector3">
            <a:avLst>
              <a:gd name="adj1" fmla="val 108476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49615" y="1575257"/>
            <a:ext cx="4581699" cy="913368"/>
            <a:chOff x="649615" y="1575257"/>
            <a:chExt cx="4581699" cy="913368"/>
          </a:xfrm>
        </p:grpSpPr>
        <p:sp>
          <p:nvSpPr>
            <p:cNvPr id="35" name="TextBox 34"/>
            <p:cNvSpPr txBox="1"/>
            <p:nvPr/>
          </p:nvSpPr>
          <p:spPr>
            <a:xfrm>
              <a:off x="3188977" y="1575257"/>
              <a:ext cx="20423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Stored at memory address 7000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>
              <a:off x="649615" y="2069923"/>
              <a:ext cx="2405211" cy="4187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357563" y="3050849"/>
            <a:ext cx="3523099" cy="975550"/>
            <a:chOff x="3357563" y="3050849"/>
            <a:chExt cx="3523099" cy="975550"/>
          </a:xfrm>
        </p:grpSpPr>
        <p:sp>
          <p:nvSpPr>
            <p:cNvPr id="36" name="TextBox 35"/>
            <p:cNvSpPr txBox="1"/>
            <p:nvPr/>
          </p:nvSpPr>
          <p:spPr>
            <a:xfrm>
              <a:off x="4838325" y="3050849"/>
              <a:ext cx="20423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Stored at memory address 1000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3357563" y="3592560"/>
              <a:ext cx="1480762" cy="4338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5866660" y="4559902"/>
            <a:ext cx="3277340" cy="1065034"/>
            <a:chOff x="5866660" y="4559902"/>
            <a:chExt cx="3277340" cy="1065034"/>
          </a:xfrm>
        </p:grpSpPr>
        <p:sp>
          <p:nvSpPr>
            <p:cNvPr id="38" name="TextBox 37"/>
            <p:cNvSpPr txBox="1"/>
            <p:nvPr/>
          </p:nvSpPr>
          <p:spPr>
            <a:xfrm>
              <a:off x="7101663" y="4559902"/>
              <a:ext cx="20423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Stored at memory address 5000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H="1">
              <a:off x="5866660" y="5078189"/>
              <a:ext cx="1276161" cy="5467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681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D0B59-D937-F748-8B60-0B790923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 </a:t>
            </a:r>
            <a:r>
              <a:rPr lang="en-US"/>
              <a:t>libro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47087-C879-854D-9689-4841C90DA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Sezione</a:t>
            </a:r>
            <a:r>
              <a:rPr lang="en-US" dirty="0"/>
              <a:t> 12.2</a:t>
            </a:r>
          </a:p>
          <a:p>
            <a:r>
              <a:rPr lang="en-US" dirty="0" err="1"/>
              <a:t>Sezione</a:t>
            </a:r>
            <a:r>
              <a:rPr lang="en-US" dirty="0"/>
              <a:t> 12.4</a:t>
            </a:r>
          </a:p>
        </p:txBody>
      </p:sp>
    </p:spTree>
    <p:extLst>
      <p:ext uri="{BB962C8B-B14F-4D97-AF65-F5344CB8AC3E}">
        <p14:creationId xmlns:p14="http://schemas.microsoft.com/office/powerpoint/2010/main" val="403898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problems with arrays?</a:t>
            </a:r>
          </a:p>
          <a:p>
            <a:pPr lvl="1"/>
            <a:r>
              <a:rPr lang="en-US" dirty="0"/>
              <a:t>Size is fixed </a:t>
            </a:r>
          </a:p>
          <a:p>
            <a:pPr lvl="1"/>
            <a:r>
              <a:rPr lang="en-US" dirty="0"/>
              <a:t>Array items are stored contiguously </a:t>
            </a:r>
          </a:p>
          <a:p>
            <a:pPr lvl="1"/>
            <a:r>
              <a:rPr lang="en-US" dirty="0"/>
              <a:t>Insertions and deletions at particular positions is complex</a:t>
            </a:r>
          </a:p>
          <a:p>
            <a:pPr lvl="1"/>
            <a:endParaRPr lang="en-US" dirty="0"/>
          </a:p>
          <a:p>
            <a:r>
              <a:rPr lang="en-US" dirty="0"/>
              <a:t>Why linked lists?</a:t>
            </a:r>
          </a:p>
          <a:p>
            <a:pPr lvl="1"/>
            <a:r>
              <a:rPr lang="en-US" dirty="0"/>
              <a:t>Size is not fixed</a:t>
            </a:r>
          </a:p>
          <a:p>
            <a:pPr lvl="1"/>
            <a:r>
              <a:rPr lang="en-US" dirty="0"/>
              <a:t>Data can be stored at any place</a:t>
            </a:r>
          </a:p>
          <a:p>
            <a:pPr lvl="1"/>
            <a:r>
              <a:rPr lang="en-US" dirty="0"/>
              <a:t>Insertions and deletions are simpler and faster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9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linked list is a collection of nodes with </a:t>
            </a:r>
            <a:r>
              <a:rPr lang="en-US"/>
              <a:t>various field</a:t>
            </a:r>
            <a:endParaRPr lang="en-US" dirty="0"/>
          </a:p>
          <a:p>
            <a:r>
              <a:rPr lang="en-US" dirty="0"/>
              <a:t>It contains</a:t>
            </a:r>
          </a:p>
          <a:p>
            <a:pPr lvl="1"/>
            <a:r>
              <a:rPr lang="en-US" dirty="0"/>
              <a:t>Data fields</a:t>
            </a:r>
          </a:p>
          <a:p>
            <a:pPr lvl="1"/>
            <a:r>
              <a:rPr lang="en-US" dirty="0"/>
              <a:t>Link fields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948101" y="3915678"/>
            <a:ext cx="2790996" cy="837406"/>
            <a:chOff x="2448164" y="3944253"/>
            <a:chExt cx="2790996" cy="837406"/>
          </a:xfrm>
        </p:grpSpPr>
        <p:sp>
          <p:nvSpPr>
            <p:cNvPr id="4" name="Rectangle 3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Data fields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843662" y="3944253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Link fields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911678" y="5239655"/>
            <a:ext cx="2790996" cy="837405"/>
            <a:chOff x="5500926" y="5411104"/>
            <a:chExt cx="2790996" cy="837405"/>
          </a:xfrm>
        </p:grpSpPr>
        <p:sp>
          <p:nvSpPr>
            <p:cNvPr id="6" name="Rectangle 5"/>
            <p:cNvSpPr/>
            <p:nvPr/>
          </p:nvSpPr>
          <p:spPr>
            <a:xfrm>
              <a:off x="5500926" y="541110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Data fields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896424" y="541110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Link fields</a:t>
              </a:r>
            </a:p>
          </p:txBody>
        </p:sp>
      </p:grpSp>
      <p:cxnSp>
        <p:nvCxnSpPr>
          <p:cNvPr id="8" name="Curved Connector 7"/>
          <p:cNvCxnSpPr>
            <a:stCxn id="5" idx="3"/>
            <a:endCxn id="6" idx="1"/>
          </p:cNvCxnSpPr>
          <p:nvPr/>
        </p:nvCxnSpPr>
        <p:spPr>
          <a:xfrm>
            <a:off x="4739097" y="4334381"/>
            <a:ext cx="1172581" cy="1323977"/>
          </a:xfrm>
          <a:prstGeom prst="curvedConnector3">
            <a:avLst>
              <a:gd name="adj1" fmla="val 50000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11" y="2417793"/>
            <a:ext cx="72430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REPRESENTATION AND OPERATIONS OF </a:t>
            </a:r>
            <a:r>
              <a:rPr lang="en-US" sz="3600" dirty="0">
                <a:solidFill>
                  <a:srgbClr val="FF0000"/>
                </a:solidFill>
              </a:rPr>
              <a:t>SINGLY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LINKED LISTS</a:t>
            </a:r>
          </a:p>
        </p:txBody>
      </p:sp>
    </p:spTree>
    <p:extLst>
      <p:ext uri="{BB962C8B-B14F-4D97-AF65-F5344CB8AC3E}">
        <p14:creationId xmlns:p14="http://schemas.microsoft.com/office/powerpoint/2010/main" val="256291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Representation of a node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3500" y="1085851"/>
            <a:ext cx="285366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struct Node {</a:t>
            </a:r>
          </a:p>
          <a:p>
            <a:endParaRPr lang="en-US" sz="2400" dirty="0"/>
          </a:p>
          <a:p>
            <a:r>
              <a:rPr lang="en-US" sz="2400" dirty="0" err="1"/>
              <a:t>int</a:t>
            </a:r>
            <a:r>
              <a:rPr lang="en-US" sz="2400" dirty="0"/>
              <a:t> info1;</a:t>
            </a:r>
          </a:p>
          <a:p>
            <a:r>
              <a:rPr lang="en-US" sz="2400" dirty="0"/>
              <a:t>char info2;</a:t>
            </a:r>
          </a:p>
          <a:p>
            <a:r>
              <a:rPr lang="en-US" sz="2400" dirty="0" err="1"/>
              <a:t>struct</a:t>
            </a:r>
            <a:r>
              <a:rPr lang="en-US" sz="2400" dirty="0"/>
              <a:t> data info3;</a:t>
            </a:r>
          </a:p>
          <a:p>
            <a:endParaRPr lang="en-US" sz="2400" dirty="0"/>
          </a:p>
          <a:p>
            <a:r>
              <a:rPr lang="en-US" sz="2400" dirty="0"/>
              <a:t>struct Node* </a:t>
            </a:r>
            <a:r>
              <a:rPr lang="en-US" sz="2400" dirty="0" err="1"/>
              <a:t>pNext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/>
              <a:t>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9650" y="1085851"/>
            <a:ext cx="285366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struct Node {</a:t>
            </a:r>
          </a:p>
          <a:p>
            <a:endParaRPr lang="en-US" sz="2400" dirty="0"/>
          </a:p>
          <a:p>
            <a:r>
              <a:rPr lang="en-US" sz="2400" dirty="0" err="1"/>
              <a:t>int</a:t>
            </a:r>
            <a:r>
              <a:rPr lang="en-US" sz="2400" dirty="0"/>
              <a:t> info;</a:t>
            </a:r>
          </a:p>
          <a:p>
            <a:endParaRPr lang="en-US" sz="2400" dirty="0"/>
          </a:p>
          <a:p>
            <a:r>
              <a:rPr lang="en-US" sz="2400" dirty="0"/>
              <a:t>struct Node* </a:t>
            </a:r>
            <a:r>
              <a:rPr lang="en-US" sz="2400" dirty="0" err="1"/>
              <a:t>pNext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/>
              <a:t>}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62050" y="4396592"/>
            <a:ext cx="1395498" cy="1031915"/>
            <a:chOff x="766762" y="3986214"/>
            <a:chExt cx="1395498" cy="1031915"/>
          </a:xfrm>
        </p:grpSpPr>
        <p:sp>
          <p:nvSpPr>
            <p:cNvPr id="12" name="Rectangle 11"/>
            <p:cNvSpPr/>
            <p:nvPr/>
          </p:nvSpPr>
          <p:spPr>
            <a:xfrm>
              <a:off x="766762" y="3986214"/>
              <a:ext cx="1395498" cy="5159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info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66762" y="4502171"/>
              <a:ext cx="1395498" cy="5159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pNext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76216" y="4654571"/>
            <a:ext cx="1395498" cy="2063830"/>
            <a:chOff x="5676216" y="4654571"/>
            <a:chExt cx="1395498" cy="2063830"/>
          </a:xfrm>
        </p:grpSpPr>
        <p:grpSp>
          <p:nvGrpSpPr>
            <p:cNvPr id="10" name="Group 9"/>
            <p:cNvGrpSpPr/>
            <p:nvPr/>
          </p:nvGrpSpPr>
          <p:grpSpPr>
            <a:xfrm>
              <a:off x="5676216" y="4654571"/>
              <a:ext cx="1395498" cy="1031915"/>
              <a:chOff x="766762" y="3986214"/>
              <a:chExt cx="1395498" cy="103191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766762" y="3986214"/>
                <a:ext cx="1395498" cy="5159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info1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66762" y="4502171"/>
                <a:ext cx="1395498" cy="5159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info2</a:t>
                </a: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676216" y="5686486"/>
              <a:ext cx="1395498" cy="5159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info3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76216" y="6202443"/>
              <a:ext cx="1395498" cy="5159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pNext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09650" y="6091090"/>
            <a:ext cx="3676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typedef struct Node Node</a:t>
            </a:r>
          </a:p>
        </p:txBody>
      </p:sp>
    </p:spTree>
    <p:extLst>
      <p:ext uri="{BB962C8B-B14F-4D97-AF65-F5344CB8AC3E}">
        <p14:creationId xmlns:p14="http://schemas.microsoft.com/office/powerpoint/2010/main" val="193967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Allocation in the heap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0115" y="1321839"/>
            <a:ext cx="60644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main() {</a:t>
            </a:r>
          </a:p>
          <a:p>
            <a:r>
              <a:rPr lang="en-US" sz="2400" dirty="0"/>
              <a:t>    Node *p = (Node*) </a:t>
            </a:r>
            <a:r>
              <a:rPr lang="en-US" sz="2400" dirty="0" err="1"/>
              <a:t>malloc</a:t>
            </a:r>
            <a:r>
              <a:rPr lang="en-US" sz="2400" dirty="0"/>
              <a:t>(</a:t>
            </a:r>
            <a:r>
              <a:rPr lang="en-US" sz="2400" dirty="0" err="1"/>
              <a:t>sizeof</a:t>
            </a:r>
            <a:r>
              <a:rPr lang="en-US" sz="2400" dirty="0"/>
              <a:t>(Node));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mr-IN" sz="2400" dirty="0"/>
              <a:t>…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}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143375" y="2688834"/>
            <a:ext cx="4800600" cy="4104134"/>
            <a:chOff x="3971925" y="2243138"/>
            <a:chExt cx="4800600" cy="4104134"/>
          </a:xfrm>
        </p:grpSpPr>
        <p:sp>
          <p:nvSpPr>
            <p:cNvPr id="9" name="Freeform 8"/>
            <p:cNvSpPr/>
            <p:nvPr/>
          </p:nvSpPr>
          <p:spPr>
            <a:xfrm>
              <a:off x="3971925" y="2243138"/>
              <a:ext cx="4800600" cy="4104134"/>
            </a:xfrm>
            <a:custGeom>
              <a:avLst/>
              <a:gdLst>
                <a:gd name="connsiteX0" fmla="*/ 1371600 w 4800600"/>
                <a:gd name="connsiteY0" fmla="*/ 128587 h 4104134"/>
                <a:gd name="connsiteX1" fmla="*/ 1371600 w 4800600"/>
                <a:gd name="connsiteY1" fmla="*/ 128587 h 4104134"/>
                <a:gd name="connsiteX2" fmla="*/ 1171575 w 4800600"/>
                <a:gd name="connsiteY2" fmla="*/ 242887 h 4104134"/>
                <a:gd name="connsiteX3" fmla="*/ 1128713 w 4800600"/>
                <a:gd name="connsiteY3" fmla="*/ 285750 h 4104134"/>
                <a:gd name="connsiteX4" fmla="*/ 1071563 w 4800600"/>
                <a:gd name="connsiteY4" fmla="*/ 314325 h 4104134"/>
                <a:gd name="connsiteX5" fmla="*/ 914400 w 4800600"/>
                <a:gd name="connsiteY5" fmla="*/ 442912 h 4104134"/>
                <a:gd name="connsiteX6" fmla="*/ 857250 w 4800600"/>
                <a:gd name="connsiteY6" fmla="*/ 485775 h 4104134"/>
                <a:gd name="connsiteX7" fmla="*/ 814388 w 4800600"/>
                <a:gd name="connsiteY7" fmla="*/ 514350 h 4104134"/>
                <a:gd name="connsiteX8" fmla="*/ 700088 w 4800600"/>
                <a:gd name="connsiteY8" fmla="*/ 628650 h 4104134"/>
                <a:gd name="connsiteX9" fmla="*/ 628650 w 4800600"/>
                <a:gd name="connsiteY9" fmla="*/ 685800 h 4104134"/>
                <a:gd name="connsiteX10" fmla="*/ 600075 w 4800600"/>
                <a:gd name="connsiteY10" fmla="*/ 728662 h 4104134"/>
                <a:gd name="connsiteX11" fmla="*/ 557213 w 4800600"/>
                <a:gd name="connsiteY11" fmla="*/ 757237 h 4104134"/>
                <a:gd name="connsiteX12" fmla="*/ 514350 w 4800600"/>
                <a:gd name="connsiteY12" fmla="*/ 814387 h 4104134"/>
                <a:gd name="connsiteX13" fmla="*/ 471488 w 4800600"/>
                <a:gd name="connsiteY13" fmla="*/ 857250 h 4104134"/>
                <a:gd name="connsiteX14" fmla="*/ 428625 w 4800600"/>
                <a:gd name="connsiteY14" fmla="*/ 914400 h 4104134"/>
                <a:gd name="connsiteX15" fmla="*/ 342900 w 4800600"/>
                <a:gd name="connsiteY15" fmla="*/ 1014412 h 4104134"/>
                <a:gd name="connsiteX16" fmla="*/ 328613 w 4800600"/>
                <a:gd name="connsiteY16" fmla="*/ 1057275 h 4104134"/>
                <a:gd name="connsiteX17" fmla="*/ 271463 w 4800600"/>
                <a:gd name="connsiteY17" fmla="*/ 1157287 h 4104134"/>
                <a:gd name="connsiteX18" fmla="*/ 257175 w 4800600"/>
                <a:gd name="connsiteY18" fmla="*/ 1214437 h 4104134"/>
                <a:gd name="connsiteX19" fmla="*/ 228600 w 4800600"/>
                <a:gd name="connsiteY19" fmla="*/ 1300162 h 4104134"/>
                <a:gd name="connsiteX20" fmla="*/ 214313 w 4800600"/>
                <a:gd name="connsiteY20" fmla="*/ 1343025 h 4104134"/>
                <a:gd name="connsiteX21" fmla="*/ 185738 w 4800600"/>
                <a:gd name="connsiteY21" fmla="*/ 1400175 h 4104134"/>
                <a:gd name="connsiteX22" fmla="*/ 157163 w 4800600"/>
                <a:gd name="connsiteY22" fmla="*/ 1485900 h 4104134"/>
                <a:gd name="connsiteX23" fmla="*/ 100013 w 4800600"/>
                <a:gd name="connsiteY23" fmla="*/ 1628775 h 4104134"/>
                <a:gd name="connsiteX24" fmla="*/ 85725 w 4800600"/>
                <a:gd name="connsiteY24" fmla="*/ 1671637 h 4104134"/>
                <a:gd name="connsiteX25" fmla="*/ 71438 w 4800600"/>
                <a:gd name="connsiteY25" fmla="*/ 1743075 h 4104134"/>
                <a:gd name="connsiteX26" fmla="*/ 57150 w 4800600"/>
                <a:gd name="connsiteY26" fmla="*/ 1785937 h 4104134"/>
                <a:gd name="connsiteX27" fmla="*/ 42863 w 4800600"/>
                <a:gd name="connsiteY27" fmla="*/ 1843087 h 4104134"/>
                <a:gd name="connsiteX28" fmla="*/ 28575 w 4800600"/>
                <a:gd name="connsiteY28" fmla="*/ 1885950 h 4104134"/>
                <a:gd name="connsiteX29" fmla="*/ 0 w 4800600"/>
                <a:gd name="connsiteY29" fmla="*/ 2028825 h 4104134"/>
                <a:gd name="connsiteX30" fmla="*/ 14288 w 4800600"/>
                <a:gd name="connsiteY30" fmla="*/ 2200275 h 4104134"/>
                <a:gd name="connsiteX31" fmla="*/ 28575 w 4800600"/>
                <a:gd name="connsiteY31" fmla="*/ 2243137 h 4104134"/>
                <a:gd name="connsiteX32" fmla="*/ 71438 w 4800600"/>
                <a:gd name="connsiteY32" fmla="*/ 2386012 h 4104134"/>
                <a:gd name="connsiteX33" fmla="*/ 100013 w 4800600"/>
                <a:gd name="connsiteY33" fmla="*/ 2471737 h 4104134"/>
                <a:gd name="connsiteX34" fmla="*/ 128588 w 4800600"/>
                <a:gd name="connsiteY34" fmla="*/ 2514600 h 4104134"/>
                <a:gd name="connsiteX35" fmla="*/ 171450 w 4800600"/>
                <a:gd name="connsiteY35" fmla="*/ 2643187 h 4104134"/>
                <a:gd name="connsiteX36" fmla="*/ 185738 w 4800600"/>
                <a:gd name="connsiteY36" fmla="*/ 2686050 h 4104134"/>
                <a:gd name="connsiteX37" fmla="*/ 242888 w 4800600"/>
                <a:gd name="connsiteY37" fmla="*/ 2771775 h 4104134"/>
                <a:gd name="connsiteX38" fmla="*/ 300038 w 4800600"/>
                <a:gd name="connsiteY38" fmla="*/ 2900362 h 4104134"/>
                <a:gd name="connsiteX39" fmla="*/ 342900 w 4800600"/>
                <a:gd name="connsiteY39" fmla="*/ 2986087 h 4104134"/>
                <a:gd name="connsiteX40" fmla="*/ 371475 w 4800600"/>
                <a:gd name="connsiteY40" fmla="*/ 3071812 h 4104134"/>
                <a:gd name="connsiteX41" fmla="*/ 400050 w 4800600"/>
                <a:gd name="connsiteY41" fmla="*/ 3157537 h 4104134"/>
                <a:gd name="connsiteX42" fmla="*/ 414338 w 4800600"/>
                <a:gd name="connsiteY42" fmla="*/ 3200400 h 4104134"/>
                <a:gd name="connsiteX43" fmla="*/ 428625 w 4800600"/>
                <a:gd name="connsiteY43" fmla="*/ 3243262 h 4104134"/>
                <a:gd name="connsiteX44" fmla="*/ 557213 w 4800600"/>
                <a:gd name="connsiteY44" fmla="*/ 3328987 h 4104134"/>
                <a:gd name="connsiteX45" fmla="*/ 600075 w 4800600"/>
                <a:gd name="connsiteY45" fmla="*/ 3357562 h 4104134"/>
                <a:gd name="connsiteX46" fmla="*/ 642938 w 4800600"/>
                <a:gd name="connsiteY46" fmla="*/ 3371850 h 4104134"/>
                <a:gd name="connsiteX47" fmla="*/ 771525 w 4800600"/>
                <a:gd name="connsiteY47" fmla="*/ 3500437 h 4104134"/>
                <a:gd name="connsiteX48" fmla="*/ 814388 w 4800600"/>
                <a:gd name="connsiteY48" fmla="*/ 3543300 h 4104134"/>
                <a:gd name="connsiteX49" fmla="*/ 857250 w 4800600"/>
                <a:gd name="connsiteY49" fmla="*/ 3586162 h 4104134"/>
                <a:gd name="connsiteX50" fmla="*/ 957263 w 4800600"/>
                <a:gd name="connsiteY50" fmla="*/ 3657600 h 4104134"/>
                <a:gd name="connsiteX51" fmla="*/ 1057275 w 4800600"/>
                <a:gd name="connsiteY51" fmla="*/ 3743325 h 4104134"/>
                <a:gd name="connsiteX52" fmla="*/ 1100138 w 4800600"/>
                <a:gd name="connsiteY52" fmla="*/ 3757612 h 4104134"/>
                <a:gd name="connsiteX53" fmla="*/ 1200150 w 4800600"/>
                <a:gd name="connsiteY53" fmla="*/ 3814762 h 4104134"/>
                <a:gd name="connsiteX54" fmla="*/ 1243013 w 4800600"/>
                <a:gd name="connsiteY54" fmla="*/ 3829050 h 4104134"/>
                <a:gd name="connsiteX55" fmla="*/ 1285875 w 4800600"/>
                <a:gd name="connsiteY55" fmla="*/ 3857625 h 4104134"/>
                <a:gd name="connsiteX56" fmla="*/ 1328738 w 4800600"/>
                <a:gd name="connsiteY56" fmla="*/ 3871912 h 4104134"/>
                <a:gd name="connsiteX57" fmla="*/ 1400175 w 4800600"/>
                <a:gd name="connsiteY57" fmla="*/ 3900487 h 4104134"/>
                <a:gd name="connsiteX58" fmla="*/ 1443038 w 4800600"/>
                <a:gd name="connsiteY58" fmla="*/ 3929062 h 4104134"/>
                <a:gd name="connsiteX59" fmla="*/ 1557338 w 4800600"/>
                <a:gd name="connsiteY59" fmla="*/ 3957637 h 4104134"/>
                <a:gd name="connsiteX60" fmla="*/ 1643063 w 4800600"/>
                <a:gd name="connsiteY60" fmla="*/ 3986212 h 4104134"/>
                <a:gd name="connsiteX61" fmla="*/ 1685925 w 4800600"/>
                <a:gd name="connsiteY61" fmla="*/ 4014787 h 4104134"/>
                <a:gd name="connsiteX62" fmla="*/ 1828800 w 4800600"/>
                <a:gd name="connsiteY62" fmla="*/ 4057650 h 4104134"/>
                <a:gd name="connsiteX63" fmla="*/ 1871663 w 4800600"/>
                <a:gd name="connsiteY63" fmla="*/ 4071937 h 4104134"/>
                <a:gd name="connsiteX64" fmla="*/ 2528888 w 4800600"/>
                <a:gd name="connsiteY64" fmla="*/ 4100512 h 4104134"/>
                <a:gd name="connsiteX65" fmla="*/ 2871788 w 4800600"/>
                <a:gd name="connsiteY65" fmla="*/ 4086225 h 4104134"/>
                <a:gd name="connsiteX66" fmla="*/ 2957513 w 4800600"/>
                <a:gd name="connsiteY66" fmla="*/ 4071937 h 4104134"/>
                <a:gd name="connsiteX67" fmla="*/ 3086100 w 4800600"/>
                <a:gd name="connsiteY67" fmla="*/ 4057650 h 4104134"/>
                <a:gd name="connsiteX68" fmla="*/ 3200400 w 4800600"/>
                <a:gd name="connsiteY68" fmla="*/ 4043362 h 4104134"/>
                <a:gd name="connsiteX69" fmla="*/ 3471863 w 4800600"/>
                <a:gd name="connsiteY69" fmla="*/ 4000500 h 4104134"/>
                <a:gd name="connsiteX70" fmla="*/ 3557588 w 4800600"/>
                <a:gd name="connsiteY70" fmla="*/ 3986212 h 4104134"/>
                <a:gd name="connsiteX71" fmla="*/ 3657600 w 4800600"/>
                <a:gd name="connsiteY71" fmla="*/ 3971925 h 4104134"/>
                <a:gd name="connsiteX72" fmla="*/ 3714750 w 4800600"/>
                <a:gd name="connsiteY72" fmla="*/ 3957637 h 4104134"/>
                <a:gd name="connsiteX73" fmla="*/ 3800475 w 4800600"/>
                <a:gd name="connsiteY73" fmla="*/ 3943350 h 4104134"/>
                <a:gd name="connsiteX74" fmla="*/ 3900488 w 4800600"/>
                <a:gd name="connsiteY74" fmla="*/ 3914775 h 4104134"/>
                <a:gd name="connsiteX75" fmla="*/ 4014788 w 4800600"/>
                <a:gd name="connsiteY75" fmla="*/ 3886200 h 4104134"/>
                <a:gd name="connsiteX76" fmla="*/ 4114800 w 4800600"/>
                <a:gd name="connsiteY76" fmla="*/ 3829050 h 4104134"/>
                <a:gd name="connsiteX77" fmla="*/ 4171950 w 4800600"/>
                <a:gd name="connsiteY77" fmla="*/ 3800475 h 4104134"/>
                <a:gd name="connsiteX78" fmla="*/ 4214813 w 4800600"/>
                <a:gd name="connsiteY78" fmla="*/ 3757612 h 4104134"/>
                <a:gd name="connsiteX79" fmla="*/ 4300538 w 4800600"/>
                <a:gd name="connsiteY79" fmla="*/ 3700462 h 4104134"/>
                <a:gd name="connsiteX80" fmla="*/ 4343400 w 4800600"/>
                <a:gd name="connsiteY80" fmla="*/ 3671887 h 4104134"/>
                <a:gd name="connsiteX81" fmla="*/ 4429125 w 4800600"/>
                <a:gd name="connsiteY81" fmla="*/ 3586162 h 4104134"/>
                <a:gd name="connsiteX82" fmla="*/ 4471988 w 4800600"/>
                <a:gd name="connsiteY82" fmla="*/ 3529012 h 4104134"/>
                <a:gd name="connsiteX83" fmla="*/ 4543425 w 4800600"/>
                <a:gd name="connsiteY83" fmla="*/ 3429000 h 4104134"/>
                <a:gd name="connsiteX84" fmla="*/ 4557713 w 4800600"/>
                <a:gd name="connsiteY84" fmla="*/ 3386137 h 4104134"/>
                <a:gd name="connsiteX85" fmla="*/ 4614863 w 4800600"/>
                <a:gd name="connsiteY85" fmla="*/ 3286125 h 4104134"/>
                <a:gd name="connsiteX86" fmla="*/ 4643438 w 4800600"/>
                <a:gd name="connsiteY86" fmla="*/ 3186112 h 4104134"/>
                <a:gd name="connsiteX87" fmla="*/ 4672013 w 4800600"/>
                <a:gd name="connsiteY87" fmla="*/ 3143250 h 4104134"/>
                <a:gd name="connsiteX88" fmla="*/ 4729163 w 4800600"/>
                <a:gd name="connsiteY88" fmla="*/ 2971800 h 4104134"/>
                <a:gd name="connsiteX89" fmla="*/ 4743450 w 4800600"/>
                <a:gd name="connsiteY89" fmla="*/ 2928937 h 4104134"/>
                <a:gd name="connsiteX90" fmla="*/ 4757738 w 4800600"/>
                <a:gd name="connsiteY90" fmla="*/ 2886075 h 4104134"/>
                <a:gd name="connsiteX91" fmla="*/ 4772025 w 4800600"/>
                <a:gd name="connsiteY91" fmla="*/ 2814637 h 4104134"/>
                <a:gd name="connsiteX92" fmla="*/ 4786313 w 4800600"/>
                <a:gd name="connsiteY92" fmla="*/ 2757487 h 4104134"/>
                <a:gd name="connsiteX93" fmla="*/ 4800600 w 4800600"/>
                <a:gd name="connsiteY93" fmla="*/ 2671762 h 4104134"/>
                <a:gd name="connsiteX94" fmla="*/ 4786313 w 4800600"/>
                <a:gd name="connsiteY94" fmla="*/ 2143125 h 4104134"/>
                <a:gd name="connsiteX95" fmla="*/ 4772025 w 4800600"/>
                <a:gd name="connsiteY95" fmla="*/ 2071687 h 4104134"/>
                <a:gd name="connsiteX96" fmla="*/ 4743450 w 4800600"/>
                <a:gd name="connsiteY96" fmla="*/ 1828800 h 4104134"/>
                <a:gd name="connsiteX97" fmla="*/ 4714875 w 4800600"/>
                <a:gd name="connsiteY97" fmla="*/ 1685925 h 4104134"/>
                <a:gd name="connsiteX98" fmla="*/ 4686300 w 4800600"/>
                <a:gd name="connsiteY98" fmla="*/ 1514475 h 4104134"/>
                <a:gd name="connsiteX99" fmla="*/ 4672013 w 4800600"/>
                <a:gd name="connsiteY99" fmla="*/ 1428750 h 4104134"/>
                <a:gd name="connsiteX100" fmla="*/ 4657725 w 4800600"/>
                <a:gd name="connsiteY100" fmla="*/ 1385887 h 4104134"/>
                <a:gd name="connsiteX101" fmla="*/ 4643438 w 4800600"/>
                <a:gd name="connsiteY101" fmla="*/ 1314450 h 4104134"/>
                <a:gd name="connsiteX102" fmla="*/ 4629150 w 4800600"/>
                <a:gd name="connsiteY102" fmla="*/ 1271587 h 4104134"/>
                <a:gd name="connsiteX103" fmla="*/ 4614863 w 4800600"/>
                <a:gd name="connsiteY103" fmla="*/ 1214437 h 4104134"/>
                <a:gd name="connsiteX104" fmla="*/ 4586288 w 4800600"/>
                <a:gd name="connsiteY104" fmla="*/ 1157287 h 4104134"/>
                <a:gd name="connsiteX105" fmla="*/ 4572000 w 4800600"/>
                <a:gd name="connsiteY105" fmla="*/ 1114425 h 4104134"/>
                <a:gd name="connsiteX106" fmla="*/ 4543425 w 4800600"/>
                <a:gd name="connsiteY106" fmla="*/ 1057275 h 4104134"/>
                <a:gd name="connsiteX107" fmla="*/ 4514850 w 4800600"/>
                <a:gd name="connsiteY107" fmla="*/ 971550 h 4104134"/>
                <a:gd name="connsiteX108" fmla="*/ 4443413 w 4800600"/>
                <a:gd name="connsiteY108" fmla="*/ 871537 h 4104134"/>
                <a:gd name="connsiteX109" fmla="*/ 4414838 w 4800600"/>
                <a:gd name="connsiteY109" fmla="*/ 814387 h 4104134"/>
                <a:gd name="connsiteX110" fmla="*/ 4329113 w 4800600"/>
                <a:gd name="connsiteY110" fmla="*/ 728662 h 4104134"/>
                <a:gd name="connsiteX111" fmla="*/ 4286250 w 4800600"/>
                <a:gd name="connsiteY111" fmla="*/ 685800 h 4104134"/>
                <a:gd name="connsiteX112" fmla="*/ 4200525 w 4800600"/>
                <a:gd name="connsiteY112" fmla="*/ 628650 h 4104134"/>
                <a:gd name="connsiteX113" fmla="*/ 4157663 w 4800600"/>
                <a:gd name="connsiteY113" fmla="*/ 600075 h 4104134"/>
                <a:gd name="connsiteX114" fmla="*/ 4057650 w 4800600"/>
                <a:gd name="connsiteY114" fmla="*/ 557212 h 4104134"/>
                <a:gd name="connsiteX115" fmla="*/ 4014788 w 4800600"/>
                <a:gd name="connsiteY115" fmla="*/ 514350 h 4104134"/>
                <a:gd name="connsiteX116" fmla="*/ 3971925 w 4800600"/>
                <a:gd name="connsiteY116" fmla="*/ 500062 h 4104134"/>
                <a:gd name="connsiteX117" fmla="*/ 3886200 w 4800600"/>
                <a:gd name="connsiteY117" fmla="*/ 442912 h 4104134"/>
                <a:gd name="connsiteX118" fmla="*/ 3800475 w 4800600"/>
                <a:gd name="connsiteY118" fmla="*/ 414337 h 4104134"/>
                <a:gd name="connsiteX119" fmla="*/ 3757613 w 4800600"/>
                <a:gd name="connsiteY119" fmla="*/ 385762 h 4104134"/>
                <a:gd name="connsiteX120" fmla="*/ 3714750 w 4800600"/>
                <a:gd name="connsiteY120" fmla="*/ 371475 h 4104134"/>
                <a:gd name="connsiteX121" fmla="*/ 3657600 w 4800600"/>
                <a:gd name="connsiteY121" fmla="*/ 342900 h 4104134"/>
                <a:gd name="connsiteX122" fmla="*/ 3614738 w 4800600"/>
                <a:gd name="connsiteY122" fmla="*/ 328612 h 4104134"/>
                <a:gd name="connsiteX123" fmla="*/ 3514725 w 4800600"/>
                <a:gd name="connsiteY123" fmla="*/ 285750 h 4104134"/>
                <a:gd name="connsiteX124" fmla="*/ 3386138 w 4800600"/>
                <a:gd name="connsiteY124" fmla="*/ 228600 h 4104134"/>
                <a:gd name="connsiteX125" fmla="*/ 3271838 w 4800600"/>
                <a:gd name="connsiteY125" fmla="*/ 200025 h 4104134"/>
                <a:gd name="connsiteX126" fmla="*/ 3143250 w 4800600"/>
                <a:gd name="connsiteY126" fmla="*/ 142875 h 4104134"/>
                <a:gd name="connsiteX127" fmla="*/ 3057525 w 4800600"/>
                <a:gd name="connsiteY127" fmla="*/ 128587 h 4104134"/>
                <a:gd name="connsiteX128" fmla="*/ 2971800 w 4800600"/>
                <a:gd name="connsiteY128" fmla="*/ 100012 h 4104134"/>
                <a:gd name="connsiteX129" fmla="*/ 2843213 w 4800600"/>
                <a:gd name="connsiteY129" fmla="*/ 71437 h 4104134"/>
                <a:gd name="connsiteX130" fmla="*/ 2800350 w 4800600"/>
                <a:gd name="connsiteY130" fmla="*/ 42862 h 4104134"/>
                <a:gd name="connsiteX131" fmla="*/ 2728913 w 4800600"/>
                <a:gd name="connsiteY131" fmla="*/ 28575 h 4104134"/>
                <a:gd name="connsiteX132" fmla="*/ 2543175 w 4800600"/>
                <a:gd name="connsiteY132" fmla="*/ 0 h 4104134"/>
                <a:gd name="connsiteX133" fmla="*/ 2185988 w 4800600"/>
                <a:gd name="connsiteY133" fmla="*/ 14287 h 4104134"/>
                <a:gd name="connsiteX134" fmla="*/ 2057400 w 4800600"/>
                <a:gd name="connsiteY134" fmla="*/ 57150 h 4104134"/>
                <a:gd name="connsiteX135" fmla="*/ 2014538 w 4800600"/>
                <a:gd name="connsiteY135" fmla="*/ 71437 h 4104134"/>
                <a:gd name="connsiteX136" fmla="*/ 1971675 w 4800600"/>
                <a:gd name="connsiteY136" fmla="*/ 85725 h 4104134"/>
                <a:gd name="connsiteX137" fmla="*/ 1828800 w 4800600"/>
                <a:gd name="connsiteY137" fmla="*/ 128587 h 4104134"/>
                <a:gd name="connsiteX138" fmla="*/ 1785938 w 4800600"/>
                <a:gd name="connsiteY138" fmla="*/ 142875 h 4104134"/>
                <a:gd name="connsiteX139" fmla="*/ 1743075 w 4800600"/>
                <a:gd name="connsiteY139" fmla="*/ 171450 h 4104134"/>
                <a:gd name="connsiteX140" fmla="*/ 1328738 w 4800600"/>
                <a:gd name="connsiteY140" fmla="*/ 171450 h 4104134"/>
                <a:gd name="connsiteX141" fmla="*/ 1328738 w 4800600"/>
                <a:gd name="connsiteY141" fmla="*/ 171450 h 410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4800600" h="4104134">
                  <a:moveTo>
                    <a:pt x="1371600" y="128587"/>
                  </a:moveTo>
                  <a:lnTo>
                    <a:pt x="1371600" y="128587"/>
                  </a:lnTo>
                  <a:cubicBezTo>
                    <a:pt x="1326779" y="150998"/>
                    <a:pt x="1211962" y="202499"/>
                    <a:pt x="1171575" y="242887"/>
                  </a:cubicBezTo>
                  <a:cubicBezTo>
                    <a:pt x="1157288" y="257175"/>
                    <a:pt x="1145155" y="274006"/>
                    <a:pt x="1128713" y="285750"/>
                  </a:cubicBezTo>
                  <a:cubicBezTo>
                    <a:pt x="1111382" y="298130"/>
                    <a:pt x="1089284" y="302511"/>
                    <a:pt x="1071563" y="314325"/>
                  </a:cubicBezTo>
                  <a:cubicBezTo>
                    <a:pt x="862889" y="453441"/>
                    <a:pt x="1024121" y="348866"/>
                    <a:pt x="914400" y="442912"/>
                  </a:cubicBezTo>
                  <a:cubicBezTo>
                    <a:pt x="896320" y="458409"/>
                    <a:pt x="876627" y="471934"/>
                    <a:pt x="857250" y="485775"/>
                  </a:cubicBezTo>
                  <a:cubicBezTo>
                    <a:pt x="843277" y="495756"/>
                    <a:pt x="827094" y="502799"/>
                    <a:pt x="814388" y="514350"/>
                  </a:cubicBezTo>
                  <a:cubicBezTo>
                    <a:pt x="774519" y="550595"/>
                    <a:pt x="742163" y="594991"/>
                    <a:pt x="700088" y="628650"/>
                  </a:cubicBezTo>
                  <a:cubicBezTo>
                    <a:pt x="676275" y="647700"/>
                    <a:pt x="650213" y="664237"/>
                    <a:pt x="628650" y="685800"/>
                  </a:cubicBezTo>
                  <a:cubicBezTo>
                    <a:pt x="616508" y="697942"/>
                    <a:pt x="612217" y="716520"/>
                    <a:pt x="600075" y="728662"/>
                  </a:cubicBezTo>
                  <a:cubicBezTo>
                    <a:pt x="587933" y="740804"/>
                    <a:pt x="569355" y="745095"/>
                    <a:pt x="557213" y="757237"/>
                  </a:cubicBezTo>
                  <a:cubicBezTo>
                    <a:pt x="540375" y="774075"/>
                    <a:pt x="529847" y="796307"/>
                    <a:pt x="514350" y="814387"/>
                  </a:cubicBezTo>
                  <a:cubicBezTo>
                    <a:pt x="501200" y="829728"/>
                    <a:pt x="484638" y="841909"/>
                    <a:pt x="471488" y="857250"/>
                  </a:cubicBezTo>
                  <a:cubicBezTo>
                    <a:pt x="455991" y="875330"/>
                    <a:pt x="444122" y="896320"/>
                    <a:pt x="428625" y="914400"/>
                  </a:cubicBezTo>
                  <a:cubicBezTo>
                    <a:pt x="309224" y="1053701"/>
                    <a:pt x="468246" y="847286"/>
                    <a:pt x="342900" y="1014412"/>
                  </a:cubicBezTo>
                  <a:cubicBezTo>
                    <a:pt x="338138" y="1028700"/>
                    <a:pt x="335348" y="1043804"/>
                    <a:pt x="328613" y="1057275"/>
                  </a:cubicBezTo>
                  <a:cubicBezTo>
                    <a:pt x="287156" y="1140189"/>
                    <a:pt x="309041" y="1057081"/>
                    <a:pt x="271463" y="1157287"/>
                  </a:cubicBezTo>
                  <a:cubicBezTo>
                    <a:pt x="264568" y="1175673"/>
                    <a:pt x="262818" y="1195629"/>
                    <a:pt x="257175" y="1214437"/>
                  </a:cubicBezTo>
                  <a:cubicBezTo>
                    <a:pt x="248520" y="1243287"/>
                    <a:pt x="238125" y="1271587"/>
                    <a:pt x="228600" y="1300162"/>
                  </a:cubicBezTo>
                  <a:cubicBezTo>
                    <a:pt x="223838" y="1314450"/>
                    <a:pt x="221048" y="1329555"/>
                    <a:pt x="214313" y="1343025"/>
                  </a:cubicBezTo>
                  <a:cubicBezTo>
                    <a:pt x="204788" y="1362075"/>
                    <a:pt x="193648" y="1380400"/>
                    <a:pt x="185738" y="1400175"/>
                  </a:cubicBezTo>
                  <a:cubicBezTo>
                    <a:pt x="174551" y="1428141"/>
                    <a:pt x="170633" y="1458959"/>
                    <a:pt x="157163" y="1485900"/>
                  </a:cubicBezTo>
                  <a:cubicBezTo>
                    <a:pt x="115116" y="1569993"/>
                    <a:pt x="135325" y="1522841"/>
                    <a:pt x="100013" y="1628775"/>
                  </a:cubicBezTo>
                  <a:cubicBezTo>
                    <a:pt x="95250" y="1643062"/>
                    <a:pt x="88678" y="1656869"/>
                    <a:pt x="85725" y="1671637"/>
                  </a:cubicBezTo>
                  <a:cubicBezTo>
                    <a:pt x="80963" y="1695450"/>
                    <a:pt x="77328" y="1719516"/>
                    <a:pt x="71438" y="1743075"/>
                  </a:cubicBezTo>
                  <a:cubicBezTo>
                    <a:pt x="67785" y="1757686"/>
                    <a:pt x="61287" y="1771456"/>
                    <a:pt x="57150" y="1785937"/>
                  </a:cubicBezTo>
                  <a:cubicBezTo>
                    <a:pt x="51755" y="1804818"/>
                    <a:pt x="48257" y="1824206"/>
                    <a:pt x="42863" y="1843087"/>
                  </a:cubicBezTo>
                  <a:cubicBezTo>
                    <a:pt x="38726" y="1857568"/>
                    <a:pt x="31962" y="1871275"/>
                    <a:pt x="28575" y="1885950"/>
                  </a:cubicBezTo>
                  <a:cubicBezTo>
                    <a:pt x="17654" y="1933274"/>
                    <a:pt x="0" y="2028825"/>
                    <a:pt x="0" y="2028825"/>
                  </a:cubicBezTo>
                  <a:cubicBezTo>
                    <a:pt x="4763" y="2085975"/>
                    <a:pt x="6709" y="2143430"/>
                    <a:pt x="14288" y="2200275"/>
                  </a:cubicBezTo>
                  <a:cubicBezTo>
                    <a:pt x="16278" y="2215203"/>
                    <a:pt x="24438" y="2228656"/>
                    <a:pt x="28575" y="2243137"/>
                  </a:cubicBezTo>
                  <a:cubicBezTo>
                    <a:pt x="71762" y="2394290"/>
                    <a:pt x="3531" y="2182288"/>
                    <a:pt x="71438" y="2386012"/>
                  </a:cubicBezTo>
                  <a:cubicBezTo>
                    <a:pt x="71440" y="2386017"/>
                    <a:pt x="100009" y="2471732"/>
                    <a:pt x="100013" y="2471737"/>
                  </a:cubicBezTo>
                  <a:lnTo>
                    <a:pt x="128588" y="2514600"/>
                  </a:lnTo>
                  <a:lnTo>
                    <a:pt x="171450" y="2643187"/>
                  </a:lnTo>
                  <a:cubicBezTo>
                    <a:pt x="176213" y="2657475"/>
                    <a:pt x="177384" y="2673519"/>
                    <a:pt x="185738" y="2686050"/>
                  </a:cubicBezTo>
                  <a:lnTo>
                    <a:pt x="242888" y="2771775"/>
                  </a:lnTo>
                  <a:cubicBezTo>
                    <a:pt x="276893" y="2873790"/>
                    <a:pt x="254755" y="2832438"/>
                    <a:pt x="300038" y="2900362"/>
                  </a:cubicBezTo>
                  <a:cubicBezTo>
                    <a:pt x="352138" y="3056670"/>
                    <a:pt x="269049" y="2819922"/>
                    <a:pt x="342900" y="2986087"/>
                  </a:cubicBezTo>
                  <a:cubicBezTo>
                    <a:pt x="355133" y="3013612"/>
                    <a:pt x="361950" y="3043237"/>
                    <a:pt x="371475" y="3071812"/>
                  </a:cubicBezTo>
                  <a:lnTo>
                    <a:pt x="400050" y="3157537"/>
                  </a:lnTo>
                  <a:lnTo>
                    <a:pt x="414338" y="3200400"/>
                  </a:lnTo>
                  <a:cubicBezTo>
                    <a:pt x="419100" y="3214687"/>
                    <a:pt x="416094" y="3234908"/>
                    <a:pt x="428625" y="3243262"/>
                  </a:cubicBezTo>
                  <a:lnTo>
                    <a:pt x="557213" y="3328987"/>
                  </a:lnTo>
                  <a:cubicBezTo>
                    <a:pt x="571500" y="3338512"/>
                    <a:pt x="583785" y="3352132"/>
                    <a:pt x="600075" y="3357562"/>
                  </a:cubicBezTo>
                  <a:lnTo>
                    <a:pt x="642938" y="3371850"/>
                  </a:lnTo>
                  <a:lnTo>
                    <a:pt x="771525" y="3500437"/>
                  </a:lnTo>
                  <a:lnTo>
                    <a:pt x="814388" y="3543300"/>
                  </a:lnTo>
                  <a:cubicBezTo>
                    <a:pt x="828675" y="3557587"/>
                    <a:pt x="840438" y="3574954"/>
                    <a:pt x="857250" y="3586162"/>
                  </a:cubicBezTo>
                  <a:cubicBezTo>
                    <a:pt x="889259" y="3607501"/>
                    <a:pt x="928904" y="3632786"/>
                    <a:pt x="957263" y="3657600"/>
                  </a:cubicBezTo>
                  <a:cubicBezTo>
                    <a:pt x="1004130" y="3698608"/>
                    <a:pt x="1006290" y="3717833"/>
                    <a:pt x="1057275" y="3743325"/>
                  </a:cubicBezTo>
                  <a:cubicBezTo>
                    <a:pt x="1070746" y="3750060"/>
                    <a:pt x="1085850" y="3752850"/>
                    <a:pt x="1100138" y="3757612"/>
                  </a:cubicBezTo>
                  <a:cubicBezTo>
                    <a:pt x="1143185" y="3786310"/>
                    <a:pt x="1149393" y="3793009"/>
                    <a:pt x="1200150" y="3814762"/>
                  </a:cubicBezTo>
                  <a:cubicBezTo>
                    <a:pt x="1213993" y="3820695"/>
                    <a:pt x="1229542" y="3822315"/>
                    <a:pt x="1243013" y="3829050"/>
                  </a:cubicBezTo>
                  <a:cubicBezTo>
                    <a:pt x="1258371" y="3836729"/>
                    <a:pt x="1270516" y="3849946"/>
                    <a:pt x="1285875" y="3857625"/>
                  </a:cubicBezTo>
                  <a:cubicBezTo>
                    <a:pt x="1299346" y="3864360"/>
                    <a:pt x="1314636" y="3866624"/>
                    <a:pt x="1328738" y="3871912"/>
                  </a:cubicBezTo>
                  <a:cubicBezTo>
                    <a:pt x="1352752" y="3880917"/>
                    <a:pt x="1377236" y="3889017"/>
                    <a:pt x="1400175" y="3900487"/>
                  </a:cubicBezTo>
                  <a:cubicBezTo>
                    <a:pt x="1415534" y="3908166"/>
                    <a:pt x="1426900" y="3923194"/>
                    <a:pt x="1443038" y="3929062"/>
                  </a:cubicBezTo>
                  <a:cubicBezTo>
                    <a:pt x="1479946" y="3942483"/>
                    <a:pt x="1520081" y="3945218"/>
                    <a:pt x="1557338" y="3957637"/>
                  </a:cubicBezTo>
                  <a:lnTo>
                    <a:pt x="1643063" y="3986212"/>
                  </a:lnTo>
                  <a:cubicBezTo>
                    <a:pt x="1657350" y="3995737"/>
                    <a:pt x="1670234" y="4007813"/>
                    <a:pt x="1685925" y="4014787"/>
                  </a:cubicBezTo>
                  <a:cubicBezTo>
                    <a:pt x="1747032" y="4041946"/>
                    <a:pt x="1770622" y="4041028"/>
                    <a:pt x="1828800" y="4057650"/>
                  </a:cubicBezTo>
                  <a:cubicBezTo>
                    <a:pt x="1843281" y="4061787"/>
                    <a:pt x="1857052" y="4068284"/>
                    <a:pt x="1871663" y="4071937"/>
                  </a:cubicBezTo>
                  <a:cubicBezTo>
                    <a:pt x="2076359" y="4123111"/>
                    <a:pt x="2387489" y="4097063"/>
                    <a:pt x="2528888" y="4100512"/>
                  </a:cubicBezTo>
                  <a:cubicBezTo>
                    <a:pt x="2643188" y="4095750"/>
                    <a:pt x="2757642" y="4093835"/>
                    <a:pt x="2871788" y="4086225"/>
                  </a:cubicBezTo>
                  <a:cubicBezTo>
                    <a:pt x="2900693" y="4084298"/>
                    <a:pt x="2928798" y="4075766"/>
                    <a:pt x="2957513" y="4071937"/>
                  </a:cubicBezTo>
                  <a:cubicBezTo>
                    <a:pt x="3000261" y="4066237"/>
                    <a:pt x="3043269" y="4062689"/>
                    <a:pt x="3086100" y="4057650"/>
                  </a:cubicBezTo>
                  <a:lnTo>
                    <a:pt x="3200400" y="4043362"/>
                  </a:lnTo>
                  <a:cubicBezTo>
                    <a:pt x="3328060" y="4000811"/>
                    <a:pt x="3167416" y="4051243"/>
                    <a:pt x="3471863" y="4000500"/>
                  </a:cubicBezTo>
                  <a:lnTo>
                    <a:pt x="3557588" y="3986212"/>
                  </a:lnTo>
                  <a:cubicBezTo>
                    <a:pt x="3590872" y="3981091"/>
                    <a:pt x="3624467" y="3977949"/>
                    <a:pt x="3657600" y="3971925"/>
                  </a:cubicBezTo>
                  <a:cubicBezTo>
                    <a:pt x="3676920" y="3968412"/>
                    <a:pt x="3695495" y="3961488"/>
                    <a:pt x="3714750" y="3957637"/>
                  </a:cubicBezTo>
                  <a:cubicBezTo>
                    <a:pt x="3743157" y="3951956"/>
                    <a:pt x="3772068" y="3949031"/>
                    <a:pt x="3800475" y="3943350"/>
                  </a:cubicBezTo>
                  <a:cubicBezTo>
                    <a:pt x="3889692" y="3925507"/>
                    <a:pt x="3825608" y="3935197"/>
                    <a:pt x="3900488" y="3914775"/>
                  </a:cubicBezTo>
                  <a:cubicBezTo>
                    <a:pt x="3938377" y="3904442"/>
                    <a:pt x="4014788" y="3886200"/>
                    <a:pt x="4014788" y="3886200"/>
                  </a:cubicBezTo>
                  <a:cubicBezTo>
                    <a:pt x="4187491" y="3799848"/>
                    <a:pt x="3973438" y="3909829"/>
                    <a:pt x="4114800" y="3829050"/>
                  </a:cubicBezTo>
                  <a:cubicBezTo>
                    <a:pt x="4133292" y="3818483"/>
                    <a:pt x="4154619" y="3812855"/>
                    <a:pt x="4171950" y="3800475"/>
                  </a:cubicBezTo>
                  <a:cubicBezTo>
                    <a:pt x="4188392" y="3788731"/>
                    <a:pt x="4198864" y="3770017"/>
                    <a:pt x="4214813" y="3757612"/>
                  </a:cubicBezTo>
                  <a:cubicBezTo>
                    <a:pt x="4241922" y="3736527"/>
                    <a:pt x="4271963" y="3719512"/>
                    <a:pt x="4300538" y="3700462"/>
                  </a:cubicBezTo>
                  <a:cubicBezTo>
                    <a:pt x="4314825" y="3690937"/>
                    <a:pt x="4331258" y="3684029"/>
                    <a:pt x="4343400" y="3671887"/>
                  </a:cubicBezTo>
                  <a:cubicBezTo>
                    <a:pt x="4371975" y="3643312"/>
                    <a:pt x="4404878" y="3618491"/>
                    <a:pt x="4429125" y="3586162"/>
                  </a:cubicBezTo>
                  <a:cubicBezTo>
                    <a:pt x="4443413" y="3567112"/>
                    <a:pt x="4458147" y="3548389"/>
                    <a:pt x="4471988" y="3529012"/>
                  </a:cubicBezTo>
                  <a:cubicBezTo>
                    <a:pt x="4576478" y="3382728"/>
                    <a:pt x="4403303" y="3615832"/>
                    <a:pt x="4543425" y="3429000"/>
                  </a:cubicBezTo>
                  <a:cubicBezTo>
                    <a:pt x="4548188" y="3414712"/>
                    <a:pt x="4551780" y="3399980"/>
                    <a:pt x="4557713" y="3386137"/>
                  </a:cubicBezTo>
                  <a:cubicBezTo>
                    <a:pt x="4579466" y="3335380"/>
                    <a:pt x="4586165" y="3329172"/>
                    <a:pt x="4614863" y="3286125"/>
                  </a:cubicBezTo>
                  <a:cubicBezTo>
                    <a:pt x="4619442" y="3267810"/>
                    <a:pt x="4633188" y="3206612"/>
                    <a:pt x="4643438" y="3186112"/>
                  </a:cubicBezTo>
                  <a:cubicBezTo>
                    <a:pt x="4651117" y="3170754"/>
                    <a:pt x="4662488" y="3157537"/>
                    <a:pt x="4672013" y="3143250"/>
                  </a:cubicBezTo>
                  <a:lnTo>
                    <a:pt x="4729163" y="2971800"/>
                  </a:lnTo>
                  <a:lnTo>
                    <a:pt x="4743450" y="2928937"/>
                  </a:lnTo>
                  <a:cubicBezTo>
                    <a:pt x="4748212" y="2914650"/>
                    <a:pt x="4754785" y="2900843"/>
                    <a:pt x="4757738" y="2886075"/>
                  </a:cubicBezTo>
                  <a:cubicBezTo>
                    <a:pt x="4762500" y="2862262"/>
                    <a:pt x="4766757" y="2838343"/>
                    <a:pt x="4772025" y="2814637"/>
                  </a:cubicBezTo>
                  <a:cubicBezTo>
                    <a:pt x="4776285" y="2795468"/>
                    <a:pt x="4782462" y="2776742"/>
                    <a:pt x="4786313" y="2757487"/>
                  </a:cubicBezTo>
                  <a:cubicBezTo>
                    <a:pt x="4791994" y="2729080"/>
                    <a:pt x="4795838" y="2700337"/>
                    <a:pt x="4800600" y="2671762"/>
                  </a:cubicBezTo>
                  <a:cubicBezTo>
                    <a:pt x="4795838" y="2495550"/>
                    <a:pt x="4794698" y="2319202"/>
                    <a:pt x="4786313" y="2143125"/>
                  </a:cubicBezTo>
                  <a:cubicBezTo>
                    <a:pt x="4785158" y="2118868"/>
                    <a:pt x="4775459" y="2095727"/>
                    <a:pt x="4772025" y="2071687"/>
                  </a:cubicBezTo>
                  <a:cubicBezTo>
                    <a:pt x="4760546" y="1991333"/>
                    <a:pt x="4756812" y="1908973"/>
                    <a:pt x="4743450" y="1828800"/>
                  </a:cubicBezTo>
                  <a:cubicBezTo>
                    <a:pt x="4735465" y="1780893"/>
                    <a:pt x="4721743" y="1734005"/>
                    <a:pt x="4714875" y="1685925"/>
                  </a:cubicBezTo>
                  <a:cubicBezTo>
                    <a:pt x="4687494" y="1494253"/>
                    <a:pt x="4714158" y="1667695"/>
                    <a:pt x="4686300" y="1514475"/>
                  </a:cubicBezTo>
                  <a:cubicBezTo>
                    <a:pt x="4681118" y="1485973"/>
                    <a:pt x="4678297" y="1457029"/>
                    <a:pt x="4672013" y="1428750"/>
                  </a:cubicBezTo>
                  <a:cubicBezTo>
                    <a:pt x="4668746" y="1414048"/>
                    <a:pt x="4661378" y="1400498"/>
                    <a:pt x="4657725" y="1385887"/>
                  </a:cubicBezTo>
                  <a:cubicBezTo>
                    <a:pt x="4651835" y="1362328"/>
                    <a:pt x="4649328" y="1338009"/>
                    <a:pt x="4643438" y="1314450"/>
                  </a:cubicBezTo>
                  <a:cubicBezTo>
                    <a:pt x="4639785" y="1299839"/>
                    <a:pt x="4633287" y="1286068"/>
                    <a:pt x="4629150" y="1271587"/>
                  </a:cubicBezTo>
                  <a:cubicBezTo>
                    <a:pt x="4623756" y="1252706"/>
                    <a:pt x="4621758" y="1232823"/>
                    <a:pt x="4614863" y="1214437"/>
                  </a:cubicBezTo>
                  <a:cubicBezTo>
                    <a:pt x="4607385" y="1194495"/>
                    <a:pt x="4594678" y="1176863"/>
                    <a:pt x="4586288" y="1157287"/>
                  </a:cubicBezTo>
                  <a:cubicBezTo>
                    <a:pt x="4580355" y="1143444"/>
                    <a:pt x="4577933" y="1128268"/>
                    <a:pt x="4572000" y="1114425"/>
                  </a:cubicBezTo>
                  <a:cubicBezTo>
                    <a:pt x="4563610" y="1094849"/>
                    <a:pt x="4551335" y="1077050"/>
                    <a:pt x="4543425" y="1057275"/>
                  </a:cubicBezTo>
                  <a:cubicBezTo>
                    <a:pt x="4532238" y="1029309"/>
                    <a:pt x="4532922" y="995647"/>
                    <a:pt x="4514850" y="971550"/>
                  </a:cubicBezTo>
                  <a:cubicBezTo>
                    <a:pt x="4496450" y="947017"/>
                    <a:pt x="4460127" y="900787"/>
                    <a:pt x="4443413" y="871537"/>
                  </a:cubicBezTo>
                  <a:cubicBezTo>
                    <a:pt x="4432846" y="853045"/>
                    <a:pt x="4428143" y="831018"/>
                    <a:pt x="4414838" y="814387"/>
                  </a:cubicBezTo>
                  <a:cubicBezTo>
                    <a:pt x="4389593" y="782831"/>
                    <a:pt x="4357688" y="757237"/>
                    <a:pt x="4329113" y="728662"/>
                  </a:cubicBezTo>
                  <a:cubicBezTo>
                    <a:pt x="4314825" y="714375"/>
                    <a:pt x="4303062" y="697008"/>
                    <a:pt x="4286250" y="685800"/>
                  </a:cubicBezTo>
                  <a:lnTo>
                    <a:pt x="4200525" y="628650"/>
                  </a:lnTo>
                  <a:cubicBezTo>
                    <a:pt x="4186238" y="619125"/>
                    <a:pt x="4173953" y="605505"/>
                    <a:pt x="4157663" y="600075"/>
                  </a:cubicBezTo>
                  <a:cubicBezTo>
                    <a:pt x="4122685" y="588415"/>
                    <a:pt x="4088546" y="579280"/>
                    <a:pt x="4057650" y="557212"/>
                  </a:cubicBezTo>
                  <a:cubicBezTo>
                    <a:pt x="4041208" y="545468"/>
                    <a:pt x="4031600" y="525558"/>
                    <a:pt x="4014788" y="514350"/>
                  </a:cubicBezTo>
                  <a:cubicBezTo>
                    <a:pt x="4002257" y="505996"/>
                    <a:pt x="3985090" y="507376"/>
                    <a:pt x="3971925" y="500062"/>
                  </a:cubicBezTo>
                  <a:cubicBezTo>
                    <a:pt x="3941904" y="483384"/>
                    <a:pt x="3918781" y="453772"/>
                    <a:pt x="3886200" y="442912"/>
                  </a:cubicBezTo>
                  <a:cubicBezTo>
                    <a:pt x="3857625" y="433387"/>
                    <a:pt x="3825537" y="431045"/>
                    <a:pt x="3800475" y="414337"/>
                  </a:cubicBezTo>
                  <a:cubicBezTo>
                    <a:pt x="3786188" y="404812"/>
                    <a:pt x="3772972" y="393441"/>
                    <a:pt x="3757613" y="385762"/>
                  </a:cubicBezTo>
                  <a:cubicBezTo>
                    <a:pt x="3744142" y="379027"/>
                    <a:pt x="3728593" y="377408"/>
                    <a:pt x="3714750" y="371475"/>
                  </a:cubicBezTo>
                  <a:cubicBezTo>
                    <a:pt x="3695173" y="363085"/>
                    <a:pt x="3677176" y="351290"/>
                    <a:pt x="3657600" y="342900"/>
                  </a:cubicBezTo>
                  <a:cubicBezTo>
                    <a:pt x="3643757" y="336967"/>
                    <a:pt x="3628581" y="334545"/>
                    <a:pt x="3614738" y="328612"/>
                  </a:cubicBezTo>
                  <a:cubicBezTo>
                    <a:pt x="3491170" y="275653"/>
                    <a:pt x="3615233" y="319251"/>
                    <a:pt x="3514725" y="285750"/>
                  </a:cubicBezTo>
                  <a:cubicBezTo>
                    <a:pt x="3458432" y="248221"/>
                    <a:pt x="3467750" y="249003"/>
                    <a:pt x="3386138" y="228600"/>
                  </a:cubicBezTo>
                  <a:lnTo>
                    <a:pt x="3271838" y="200025"/>
                  </a:lnTo>
                  <a:cubicBezTo>
                    <a:pt x="3234166" y="181189"/>
                    <a:pt x="3183385" y="153821"/>
                    <a:pt x="3143250" y="142875"/>
                  </a:cubicBezTo>
                  <a:cubicBezTo>
                    <a:pt x="3115302" y="135253"/>
                    <a:pt x="3085629" y="135613"/>
                    <a:pt x="3057525" y="128587"/>
                  </a:cubicBezTo>
                  <a:cubicBezTo>
                    <a:pt x="3028304" y="121282"/>
                    <a:pt x="3001336" y="105919"/>
                    <a:pt x="2971800" y="100012"/>
                  </a:cubicBezTo>
                  <a:cubicBezTo>
                    <a:pt x="2881108" y="81874"/>
                    <a:pt x="2923922" y="91615"/>
                    <a:pt x="2843213" y="71437"/>
                  </a:cubicBezTo>
                  <a:cubicBezTo>
                    <a:pt x="2828925" y="61912"/>
                    <a:pt x="2816428" y="48891"/>
                    <a:pt x="2800350" y="42862"/>
                  </a:cubicBezTo>
                  <a:cubicBezTo>
                    <a:pt x="2777612" y="34335"/>
                    <a:pt x="2752805" y="32919"/>
                    <a:pt x="2728913" y="28575"/>
                  </a:cubicBezTo>
                  <a:cubicBezTo>
                    <a:pt x="2656202" y="15355"/>
                    <a:pt x="2618122" y="10706"/>
                    <a:pt x="2543175" y="0"/>
                  </a:cubicBezTo>
                  <a:cubicBezTo>
                    <a:pt x="2424113" y="4762"/>
                    <a:pt x="2304591" y="2809"/>
                    <a:pt x="2185988" y="14287"/>
                  </a:cubicBezTo>
                  <a:cubicBezTo>
                    <a:pt x="2185983" y="14287"/>
                    <a:pt x="2078833" y="50006"/>
                    <a:pt x="2057400" y="57150"/>
                  </a:cubicBezTo>
                  <a:lnTo>
                    <a:pt x="2014538" y="71437"/>
                  </a:lnTo>
                  <a:cubicBezTo>
                    <a:pt x="2000250" y="76200"/>
                    <a:pt x="1986286" y="82072"/>
                    <a:pt x="1971675" y="85725"/>
                  </a:cubicBezTo>
                  <a:cubicBezTo>
                    <a:pt x="1885308" y="107316"/>
                    <a:pt x="1933147" y="93804"/>
                    <a:pt x="1828800" y="128587"/>
                  </a:cubicBezTo>
                  <a:cubicBezTo>
                    <a:pt x="1814513" y="133350"/>
                    <a:pt x="1798469" y="134521"/>
                    <a:pt x="1785938" y="142875"/>
                  </a:cubicBezTo>
                  <a:cubicBezTo>
                    <a:pt x="1771650" y="152400"/>
                    <a:pt x="1760213" y="170379"/>
                    <a:pt x="1743075" y="171450"/>
                  </a:cubicBezTo>
                  <a:cubicBezTo>
                    <a:pt x="1605232" y="180065"/>
                    <a:pt x="1466850" y="171450"/>
                    <a:pt x="1328738" y="171450"/>
                  </a:cubicBezTo>
                  <a:lnTo>
                    <a:pt x="1328738" y="1714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86663" y="2243138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heap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013801" y="3818902"/>
            <a:ext cx="2093125" cy="1212518"/>
            <a:chOff x="5322173" y="4044341"/>
            <a:chExt cx="2093125" cy="1212518"/>
          </a:xfrm>
        </p:grpSpPr>
        <p:grpSp>
          <p:nvGrpSpPr>
            <p:cNvPr id="5" name="Group 4"/>
            <p:cNvGrpSpPr/>
            <p:nvPr/>
          </p:nvGrpSpPr>
          <p:grpSpPr>
            <a:xfrm>
              <a:off x="6019800" y="4224944"/>
              <a:ext cx="1395498" cy="1031915"/>
              <a:chOff x="766762" y="3986214"/>
              <a:chExt cx="1395498" cy="103191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66762" y="3986214"/>
                <a:ext cx="1395498" cy="5159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info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66762" y="4502171"/>
                <a:ext cx="1395498" cy="5159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</a:rPr>
                  <a:t>pNext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322173" y="4044341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1000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63104" y="5474721"/>
            <a:ext cx="1395498" cy="5159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p= 1000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3104" y="4958763"/>
            <a:ext cx="1395498" cy="5159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3104" y="5990679"/>
            <a:ext cx="1395498" cy="5159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60774" y="462575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68946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INITiALIZATION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0115" y="1321839"/>
            <a:ext cx="60644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main() {</a:t>
            </a:r>
          </a:p>
          <a:p>
            <a:r>
              <a:rPr lang="en-US" sz="2400" dirty="0"/>
              <a:t>    Node *p = (Node*) </a:t>
            </a:r>
            <a:r>
              <a:rPr lang="en-US" sz="2400" dirty="0" err="1"/>
              <a:t>malloc</a:t>
            </a:r>
            <a:r>
              <a:rPr lang="en-US" sz="2400" dirty="0"/>
              <a:t>(</a:t>
            </a:r>
            <a:r>
              <a:rPr lang="en-US" sz="2400" dirty="0" err="1"/>
              <a:t>sizeof</a:t>
            </a:r>
            <a:r>
              <a:rPr lang="en-US" sz="2400" dirty="0"/>
              <a:t>(Node));</a:t>
            </a:r>
          </a:p>
          <a:p>
            <a:r>
              <a:rPr lang="en-US" sz="2400" dirty="0"/>
              <a:t>    p-&gt;info = 3;</a:t>
            </a:r>
          </a:p>
          <a:p>
            <a:r>
              <a:rPr lang="en-US" sz="2400" dirty="0"/>
              <a:t>    p-&gt;</a:t>
            </a:r>
            <a:r>
              <a:rPr lang="en-US" sz="2400" dirty="0" err="1"/>
              <a:t>pNext</a:t>
            </a:r>
            <a:r>
              <a:rPr lang="en-US" sz="2400" dirty="0"/>
              <a:t>= NULL;</a:t>
            </a:r>
          </a:p>
          <a:p>
            <a:r>
              <a:rPr lang="en-US" sz="2400" dirty="0"/>
              <a:t>    </a:t>
            </a:r>
            <a:r>
              <a:rPr lang="mr-IN" sz="2400" dirty="0"/>
              <a:t>…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143375" y="2688834"/>
            <a:ext cx="4800600" cy="4104134"/>
            <a:chOff x="3971925" y="2243138"/>
            <a:chExt cx="4800600" cy="4104134"/>
          </a:xfrm>
        </p:grpSpPr>
        <p:sp>
          <p:nvSpPr>
            <p:cNvPr id="9" name="Freeform 8"/>
            <p:cNvSpPr/>
            <p:nvPr/>
          </p:nvSpPr>
          <p:spPr>
            <a:xfrm>
              <a:off x="3971925" y="2243138"/>
              <a:ext cx="4800600" cy="4104134"/>
            </a:xfrm>
            <a:custGeom>
              <a:avLst/>
              <a:gdLst>
                <a:gd name="connsiteX0" fmla="*/ 1371600 w 4800600"/>
                <a:gd name="connsiteY0" fmla="*/ 128587 h 4104134"/>
                <a:gd name="connsiteX1" fmla="*/ 1371600 w 4800600"/>
                <a:gd name="connsiteY1" fmla="*/ 128587 h 4104134"/>
                <a:gd name="connsiteX2" fmla="*/ 1171575 w 4800600"/>
                <a:gd name="connsiteY2" fmla="*/ 242887 h 4104134"/>
                <a:gd name="connsiteX3" fmla="*/ 1128713 w 4800600"/>
                <a:gd name="connsiteY3" fmla="*/ 285750 h 4104134"/>
                <a:gd name="connsiteX4" fmla="*/ 1071563 w 4800600"/>
                <a:gd name="connsiteY4" fmla="*/ 314325 h 4104134"/>
                <a:gd name="connsiteX5" fmla="*/ 914400 w 4800600"/>
                <a:gd name="connsiteY5" fmla="*/ 442912 h 4104134"/>
                <a:gd name="connsiteX6" fmla="*/ 857250 w 4800600"/>
                <a:gd name="connsiteY6" fmla="*/ 485775 h 4104134"/>
                <a:gd name="connsiteX7" fmla="*/ 814388 w 4800600"/>
                <a:gd name="connsiteY7" fmla="*/ 514350 h 4104134"/>
                <a:gd name="connsiteX8" fmla="*/ 700088 w 4800600"/>
                <a:gd name="connsiteY8" fmla="*/ 628650 h 4104134"/>
                <a:gd name="connsiteX9" fmla="*/ 628650 w 4800600"/>
                <a:gd name="connsiteY9" fmla="*/ 685800 h 4104134"/>
                <a:gd name="connsiteX10" fmla="*/ 600075 w 4800600"/>
                <a:gd name="connsiteY10" fmla="*/ 728662 h 4104134"/>
                <a:gd name="connsiteX11" fmla="*/ 557213 w 4800600"/>
                <a:gd name="connsiteY11" fmla="*/ 757237 h 4104134"/>
                <a:gd name="connsiteX12" fmla="*/ 514350 w 4800600"/>
                <a:gd name="connsiteY12" fmla="*/ 814387 h 4104134"/>
                <a:gd name="connsiteX13" fmla="*/ 471488 w 4800600"/>
                <a:gd name="connsiteY13" fmla="*/ 857250 h 4104134"/>
                <a:gd name="connsiteX14" fmla="*/ 428625 w 4800600"/>
                <a:gd name="connsiteY14" fmla="*/ 914400 h 4104134"/>
                <a:gd name="connsiteX15" fmla="*/ 342900 w 4800600"/>
                <a:gd name="connsiteY15" fmla="*/ 1014412 h 4104134"/>
                <a:gd name="connsiteX16" fmla="*/ 328613 w 4800600"/>
                <a:gd name="connsiteY16" fmla="*/ 1057275 h 4104134"/>
                <a:gd name="connsiteX17" fmla="*/ 271463 w 4800600"/>
                <a:gd name="connsiteY17" fmla="*/ 1157287 h 4104134"/>
                <a:gd name="connsiteX18" fmla="*/ 257175 w 4800600"/>
                <a:gd name="connsiteY18" fmla="*/ 1214437 h 4104134"/>
                <a:gd name="connsiteX19" fmla="*/ 228600 w 4800600"/>
                <a:gd name="connsiteY19" fmla="*/ 1300162 h 4104134"/>
                <a:gd name="connsiteX20" fmla="*/ 214313 w 4800600"/>
                <a:gd name="connsiteY20" fmla="*/ 1343025 h 4104134"/>
                <a:gd name="connsiteX21" fmla="*/ 185738 w 4800600"/>
                <a:gd name="connsiteY21" fmla="*/ 1400175 h 4104134"/>
                <a:gd name="connsiteX22" fmla="*/ 157163 w 4800600"/>
                <a:gd name="connsiteY22" fmla="*/ 1485900 h 4104134"/>
                <a:gd name="connsiteX23" fmla="*/ 100013 w 4800600"/>
                <a:gd name="connsiteY23" fmla="*/ 1628775 h 4104134"/>
                <a:gd name="connsiteX24" fmla="*/ 85725 w 4800600"/>
                <a:gd name="connsiteY24" fmla="*/ 1671637 h 4104134"/>
                <a:gd name="connsiteX25" fmla="*/ 71438 w 4800600"/>
                <a:gd name="connsiteY25" fmla="*/ 1743075 h 4104134"/>
                <a:gd name="connsiteX26" fmla="*/ 57150 w 4800600"/>
                <a:gd name="connsiteY26" fmla="*/ 1785937 h 4104134"/>
                <a:gd name="connsiteX27" fmla="*/ 42863 w 4800600"/>
                <a:gd name="connsiteY27" fmla="*/ 1843087 h 4104134"/>
                <a:gd name="connsiteX28" fmla="*/ 28575 w 4800600"/>
                <a:gd name="connsiteY28" fmla="*/ 1885950 h 4104134"/>
                <a:gd name="connsiteX29" fmla="*/ 0 w 4800600"/>
                <a:gd name="connsiteY29" fmla="*/ 2028825 h 4104134"/>
                <a:gd name="connsiteX30" fmla="*/ 14288 w 4800600"/>
                <a:gd name="connsiteY30" fmla="*/ 2200275 h 4104134"/>
                <a:gd name="connsiteX31" fmla="*/ 28575 w 4800600"/>
                <a:gd name="connsiteY31" fmla="*/ 2243137 h 4104134"/>
                <a:gd name="connsiteX32" fmla="*/ 71438 w 4800600"/>
                <a:gd name="connsiteY32" fmla="*/ 2386012 h 4104134"/>
                <a:gd name="connsiteX33" fmla="*/ 100013 w 4800600"/>
                <a:gd name="connsiteY33" fmla="*/ 2471737 h 4104134"/>
                <a:gd name="connsiteX34" fmla="*/ 128588 w 4800600"/>
                <a:gd name="connsiteY34" fmla="*/ 2514600 h 4104134"/>
                <a:gd name="connsiteX35" fmla="*/ 171450 w 4800600"/>
                <a:gd name="connsiteY35" fmla="*/ 2643187 h 4104134"/>
                <a:gd name="connsiteX36" fmla="*/ 185738 w 4800600"/>
                <a:gd name="connsiteY36" fmla="*/ 2686050 h 4104134"/>
                <a:gd name="connsiteX37" fmla="*/ 242888 w 4800600"/>
                <a:gd name="connsiteY37" fmla="*/ 2771775 h 4104134"/>
                <a:gd name="connsiteX38" fmla="*/ 300038 w 4800600"/>
                <a:gd name="connsiteY38" fmla="*/ 2900362 h 4104134"/>
                <a:gd name="connsiteX39" fmla="*/ 342900 w 4800600"/>
                <a:gd name="connsiteY39" fmla="*/ 2986087 h 4104134"/>
                <a:gd name="connsiteX40" fmla="*/ 371475 w 4800600"/>
                <a:gd name="connsiteY40" fmla="*/ 3071812 h 4104134"/>
                <a:gd name="connsiteX41" fmla="*/ 400050 w 4800600"/>
                <a:gd name="connsiteY41" fmla="*/ 3157537 h 4104134"/>
                <a:gd name="connsiteX42" fmla="*/ 414338 w 4800600"/>
                <a:gd name="connsiteY42" fmla="*/ 3200400 h 4104134"/>
                <a:gd name="connsiteX43" fmla="*/ 428625 w 4800600"/>
                <a:gd name="connsiteY43" fmla="*/ 3243262 h 4104134"/>
                <a:gd name="connsiteX44" fmla="*/ 557213 w 4800600"/>
                <a:gd name="connsiteY44" fmla="*/ 3328987 h 4104134"/>
                <a:gd name="connsiteX45" fmla="*/ 600075 w 4800600"/>
                <a:gd name="connsiteY45" fmla="*/ 3357562 h 4104134"/>
                <a:gd name="connsiteX46" fmla="*/ 642938 w 4800600"/>
                <a:gd name="connsiteY46" fmla="*/ 3371850 h 4104134"/>
                <a:gd name="connsiteX47" fmla="*/ 771525 w 4800600"/>
                <a:gd name="connsiteY47" fmla="*/ 3500437 h 4104134"/>
                <a:gd name="connsiteX48" fmla="*/ 814388 w 4800600"/>
                <a:gd name="connsiteY48" fmla="*/ 3543300 h 4104134"/>
                <a:gd name="connsiteX49" fmla="*/ 857250 w 4800600"/>
                <a:gd name="connsiteY49" fmla="*/ 3586162 h 4104134"/>
                <a:gd name="connsiteX50" fmla="*/ 957263 w 4800600"/>
                <a:gd name="connsiteY50" fmla="*/ 3657600 h 4104134"/>
                <a:gd name="connsiteX51" fmla="*/ 1057275 w 4800600"/>
                <a:gd name="connsiteY51" fmla="*/ 3743325 h 4104134"/>
                <a:gd name="connsiteX52" fmla="*/ 1100138 w 4800600"/>
                <a:gd name="connsiteY52" fmla="*/ 3757612 h 4104134"/>
                <a:gd name="connsiteX53" fmla="*/ 1200150 w 4800600"/>
                <a:gd name="connsiteY53" fmla="*/ 3814762 h 4104134"/>
                <a:gd name="connsiteX54" fmla="*/ 1243013 w 4800600"/>
                <a:gd name="connsiteY54" fmla="*/ 3829050 h 4104134"/>
                <a:gd name="connsiteX55" fmla="*/ 1285875 w 4800600"/>
                <a:gd name="connsiteY55" fmla="*/ 3857625 h 4104134"/>
                <a:gd name="connsiteX56" fmla="*/ 1328738 w 4800600"/>
                <a:gd name="connsiteY56" fmla="*/ 3871912 h 4104134"/>
                <a:gd name="connsiteX57" fmla="*/ 1400175 w 4800600"/>
                <a:gd name="connsiteY57" fmla="*/ 3900487 h 4104134"/>
                <a:gd name="connsiteX58" fmla="*/ 1443038 w 4800600"/>
                <a:gd name="connsiteY58" fmla="*/ 3929062 h 4104134"/>
                <a:gd name="connsiteX59" fmla="*/ 1557338 w 4800600"/>
                <a:gd name="connsiteY59" fmla="*/ 3957637 h 4104134"/>
                <a:gd name="connsiteX60" fmla="*/ 1643063 w 4800600"/>
                <a:gd name="connsiteY60" fmla="*/ 3986212 h 4104134"/>
                <a:gd name="connsiteX61" fmla="*/ 1685925 w 4800600"/>
                <a:gd name="connsiteY61" fmla="*/ 4014787 h 4104134"/>
                <a:gd name="connsiteX62" fmla="*/ 1828800 w 4800600"/>
                <a:gd name="connsiteY62" fmla="*/ 4057650 h 4104134"/>
                <a:gd name="connsiteX63" fmla="*/ 1871663 w 4800600"/>
                <a:gd name="connsiteY63" fmla="*/ 4071937 h 4104134"/>
                <a:gd name="connsiteX64" fmla="*/ 2528888 w 4800600"/>
                <a:gd name="connsiteY64" fmla="*/ 4100512 h 4104134"/>
                <a:gd name="connsiteX65" fmla="*/ 2871788 w 4800600"/>
                <a:gd name="connsiteY65" fmla="*/ 4086225 h 4104134"/>
                <a:gd name="connsiteX66" fmla="*/ 2957513 w 4800600"/>
                <a:gd name="connsiteY66" fmla="*/ 4071937 h 4104134"/>
                <a:gd name="connsiteX67" fmla="*/ 3086100 w 4800600"/>
                <a:gd name="connsiteY67" fmla="*/ 4057650 h 4104134"/>
                <a:gd name="connsiteX68" fmla="*/ 3200400 w 4800600"/>
                <a:gd name="connsiteY68" fmla="*/ 4043362 h 4104134"/>
                <a:gd name="connsiteX69" fmla="*/ 3471863 w 4800600"/>
                <a:gd name="connsiteY69" fmla="*/ 4000500 h 4104134"/>
                <a:gd name="connsiteX70" fmla="*/ 3557588 w 4800600"/>
                <a:gd name="connsiteY70" fmla="*/ 3986212 h 4104134"/>
                <a:gd name="connsiteX71" fmla="*/ 3657600 w 4800600"/>
                <a:gd name="connsiteY71" fmla="*/ 3971925 h 4104134"/>
                <a:gd name="connsiteX72" fmla="*/ 3714750 w 4800600"/>
                <a:gd name="connsiteY72" fmla="*/ 3957637 h 4104134"/>
                <a:gd name="connsiteX73" fmla="*/ 3800475 w 4800600"/>
                <a:gd name="connsiteY73" fmla="*/ 3943350 h 4104134"/>
                <a:gd name="connsiteX74" fmla="*/ 3900488 w 4800600"/>
                <a:gd name="connsiteY74" fmla="*/ 3914775 h 4104134"/>
                <a:gd name="connsiteX75" fmla="*/ 4014788 w 4800600"/>
                <a:gd name="connsiteY75" fmla="*/ 3886200 h 4104134"/>
                <a:gd name="connsiteX76" fmla="*/ 4114800 w 4800600"/>
                <a:gd name="connsiteY76" fmla="*/ 3829050 h 4104134"/>
                <a:gd name="connsiteX77" fmla="*/ 4171950 w 4800600"/>
                <a:gd name="connsiteY77" fmla="*/ 3800475 h 4104134"/>
                <a:gd name="connsiteX78" fmla="*/ 4214813 w 4800600"/>
                <a:gd name="connsiteY78" fmla="*/ 3757612 h 4104134"/>
                <a:gd name="connsiteX79" fmla="*/ 4300538 w 4800600"/>
                <a:gd name="connsiteY79" fmla="*/ 3700462 h 4104134"/>
                <a:gd name="connsiteX80" fmla="*/ 4343400 w 4800600"/>
                <a:gd name="connsiteY80" fmla="*/ 3671887 h 4104134"/>
                <a:gd name="connsiteX81" fmla="*/ 4429125 w 4800600"/>
                <a:gd name="connsiteY81" fmla="*/ 3586162 h 4104134"/>
                <a:gd name="connsiteX82" fmla="*/ 4471988 w 4800600"/>
                <a:gd name="connsiteY82" fmla="*/ 3529012 h 4104134"/>
                <a:gd name="connsiteX83" fmla="*/ 4543425 w 4800600"/>
                <a:gd name="connsiteY83" fmla="*/ 3429000 h 4104134"/>
                <a:gd name="connsiteX84" fmla="*/ 4557713 w 4800600"/>
                <a:gd name="connsiteY84" fmla="*/ 3386137 h 4104134"/>
                <a:gd name="connsiteX85" fmla="*/ 4614863 w 4800600"/>
                <a:gd name="connsiteY85" fmla="*/ 3286125 h 4104134"/>
                <a:gd name="connsiteX86" fmla="*/ 4643438 w 4800600"/>
                <a:gd name="connsiteY86" fmla="*/ 3186112 h 4104134"/>
                <a:gd name="connsiteX87" fmla="*/ 4672013 w 4800600"/>
                <a:gd name="connsiteY87" fmla="*/ 3143250 h 4104134"/>
                <a:gd name="connsiteX88" fmla="*/ 4729163 w 4800600"/>
                <a:gd name="connsiteY88" fmla="*/ 2971800 h 4104134"/>
                <a:gd name="connsiteX89" fmla="*/ 4743450 w 4800600"/>
                <a:gd name="connsiteY89" fmla="*/ 2928937 h 4104134"/>
                <a:gd name="connsiteX90" fmla="*/ 4757738 w 4800600"/>
                <a:gd name="connsiteY90" fmla="*/ 2886075 h 4104134"/>
                <a:gd name="connsiteX91" fmla="*/ 4772025 w 4800600"/>
                <a:gd name="connsiteY91" fmla="*/ 2814637 h 4104134"/>
                <a:gd name="connsiteX92" fmla="*/ 4786313 w 4800600"/>
                <a:gd name="connsiteY92" fmla="*/ 2757487 h 4104134"/>
                <a:gd name="connsiteX93" fmla="*/ 4800600 w 4800600"/>
                <a:gd name="connsiteY93" fmla="*/ 2671762 h 4104134"/>
                <a:gd name="connsiteX94" fmla="*/ 4786313 w 4800600"/>
                <a:gd name="connsiteY94" fmla="*/ 2143125 h 4104134"/>
                <a:gd name="connsiteX95" fmla="*/ 4772025 w 4800600"/>
                <a:gd name="connsiteY95" fmla="*/ 2071687 h 4104134"/>
                <a:gd name="connsiteX96" fmla="*/ 4743450 w 4800600"/>
                <a:gd name="connsiteY96" fmla="*/ 1828800 h 4104134"/>
                <a:gd name="connsiteX97" fmla="*/ 4714875 w 4800600"/>
                <a:gd name="connsiteY97" fmla="*/ 1685925 h 4104134"/>
                <a:gd name="connsiteX98" fmla="*/ 4686300 w 4800600"/>
                <a:gd name="connsiteY98" fmla="*/ 1514475 h 4104134"/>
                <a:gd name="connsiteX99" fmla="*/ 4672013 w 4800600"/>
                <a:gd name="connsiteY99" fmla="*/ 1428750 h 4104134"/>
                <a:gd name="connsiteX100" fmla="*/ 4657725 w 4800600"/>
                <a:gd name="connsiteY100" fmla="*/ 1385887 h 4104134"/>
                <a:gd name="connsiteX101" fmla="*/ 4643438 w 4800600"/>
                <a:gd name="connsiteY101" fmla="*/ 1314450 h 4104134"/>
                <a:gd name="connsiteX102" fmla="*/ 4629150 w 4800600"/>
                <a:gd name="connsiteY102" fmla="*/ 1271587 h 4104134"/>
                <a:gd name="connsiteX103" fmla="*/ 4614863 w 4800600"/>
                <a:gd name="connsiteY103" fmla="*/ 1214437 h 4104134"/>
                <a:gd name="connsiteX104" fmla="*/ 4586288 w 4800600"/>
                <a:gd name="connsiteY104" fmla="*/ 1157287 h 4104134"/>
                <a:gd name="connsiteX105" fmla="*/ 4572000 w 4800600"/>
                <a:gd name="connsiteY105" fmla="*/ 1114425 h 4104134"/>
                <a:gd name="connsiteX106" fmla="*/ 4543425 w 4800600"/>
                <a:gd name="connsiteY106" fmla="*/ 1057275 h 4104134"/>
                <a:gd name="connsiteX107" fmla="*/ 4514850 w 4800600"/>
                <a:gd name="connsiteY107" fmla="*/ 971550 h 4104134"/>
                <a:gd name="connsiteX108" fmla="*/ 4443413 w 4800600"/>
                <a:gd name="connsiteY108" fmla="*/ 871537 h 4104134"/>
                <a:gd name="connsiteX109" fmla="*/ 4414838 w 4800600"/>
                <a:gd name="connsiteY109" fmla="*/ 814387 h 4104134"/>
                <a:gd name="connsiteX110" fmla="*/ 4329113 w 4800600"/>
                <a:gd name="connsiteY110" fmla="*/ 728662 h 4104134"/>
                <a:gd name="connsiteX111" fmla="*/ 4286250 w 4800600"/>
                <a:gd name="connsiteY111" fmla="*/ 685800 h 4104134"/>
                <a:gd name="connsiteX112" fmla="*/ 4200525 w 4800600"/>
                <a:gd name="connsiteY112" fmla="*/ 628650 h 4104134"/>
                <a:gd name="connsiteX113" fmla="*/ 4157663 w 4800600"/>
                <a:gd name="connsiteY113" fmla="*/ 600075 h 4104134"/>
                <a:gd name="connsiteX114" fmla="*/ 4057650 w 4800600"/>
                <a:gd name="connsiteY114" fmla="*/ 557212 h 4104134"/>
                <a:gd name="connsiteX115" fmla="*/ 4014788 w 4800600"/>
                <a:gd name="connsiteY115" fmla="*/ 514350 h 4104134"/>
                <a:gd name="connsiteX116" fmla="*/ 3971925 w 4800600"/>
                <a:gd name="connsiteY116" fmla="*/ 500062 h 4104134"/>
                <a:gd name="connsiteX117" fmla="*/ 3886200 w 4800600"/>
                <a:gd name="connsiteY117" fmla="*/ 442912 h 4104134"/>
                <a:gd name="connsiteX118" fmla="*/ 3800475 w 4800600"/>
                <a:gd name="connsiteY118" fmla="*/ 414337 h 4104134"/>
                <a:gd name="connsiteX119" fmla="*/ 3757613 w 4800600"/>
                <a:gd name="connsiteY119" fmla="*/ 385762 h 4104134"/>
                <a:gd name="connsiteX120" fmla="*/ 3714750 w 4800600"/>
                <a:gd name="connsiteY120" fmla="*/ 371475 h 4104134"/>
                <a:gd name="connsiteX121" fmla="*/ 3657600 w 4800600"/>
                <a:gd name="connsiteY121" fmla="*/ 342900 h 4104134"/>
                <a:gd name="connsiteX122" fmla="*/ 3614738 w 4800600"/>
                <a:gd name="connsiteY122" fmla="*/ 328612 h 4104134"/>
                <a:gd name="connsiteX123" fmla="*/ 3514725 w 4800600"/>
                <a:gd name="connsiteY123" fmla="*/ 285750 h 4104134"/>
                <a:gd name="connsiteX124" fmla="*/ 3386138 w 4800600"/>
                <a:gd name="connsiteY124" fmla="*/ 228600 h 4104134"/>
                <a:gd name="connsiteX125" fmla="*/ 3271838 w 4800600"/>
                <a:gd name="connsiteY125" fmla="*/ 200025 h 4104134"/>
                <a:gd name="connsiteX126" fmla="*/ 3143250 w 4800600"/>
                <a:gd name="connsiteY126" fmla="*/ 142875 h 4104134"/>
                <a:gd name="connsiteX127" fmla="*/ 3057525 w 4800600"/>
                <a:gd name="connsiteY127" fmla="*/ 128587 h 4104134"/>
                <a:gd name="connsiteX128" fmla="*/ 2971800 w 4800600"/>
                <a:gd name="connsiteY128" fmla="*/ 100012 h 4104134"/>
                <a:gd name="connsiteX129" fmla="*/ 2843213 w 4800600"/>
                <a:gd name="connsiteY129" fmla="*/ 71437 h 4104134"/>
                <a:gd name="connsiteX130" fmla="*/ 2800350 w 4800600"/>
                <a:gd name="connsiteY130" fmla="*/ 42862 h 4104134"/>
                <a:gd name="connsiteX131" fmla="*/ 2728913 w 4800600"/>
                <a:gd name="connsiteY131" fmla="*/ 28575 h 4104134"/>
                <a:gd name="connsiteX132" fmla="*/ 2543175 w 4800600"/>
                <a:gd name="connsiteY132" fmla="*/ 0 h 4104134"/>
                <a:gd name="connsiteX133" fmla="*/ 2185988 w 4800600"/>
                <a:gd name="connsiteY133" fmla="*/ 14287 h 4104134"/>
                <a:gd name="connsiteX134" fmla="*/ 2057400 w 4800600"/>
                <a:gd name="connsiteY134" fmla="*/ 57150 h 4104134"/>
                <a:gd name="connsiteX135" fmla="*/ 2014538 w 4800600"/>
                <a:gd name="connsiteY135" fmla="*/ 71437 h 4104134"/>
                <a:gd name="connsiteX136" fmla="*/ 1971675 w 4800600"/>
                <a:gd name="connsiteY136" fmla="*/ 85725 h 4104134"/>
                <a:gd name="connsiteX137" fmla="*/ 1828800 w 4800600"/>
                <a:gd name="connsiteY137" fmla="*/ 128587 h 4104134"/>
                <a:gd name="connsiteX138" fmla="*/ 1785938 w 4800600"/>
                <a:gd name="connsiteY138" fmla="*/ 142875 h 4104134"/>
                <a:gd name="connsiteX139" fmla="*/ 1743075 w 4800600"/>
                <a:gd name="connsiteY139" fmla="*/ 171450 h 4104134"/>
                <a:gd name="connsiteX140" fmla="*/ 1328738 w 4800600"/>
                <a:gd name="connsiteY140" fmla="*/ 171450 h 4104134"/>
                <a:gd name="connsiteX141" fmla="*/ 1328738 w 4800600"/>
                <a:gd name="connsiteY141" fmla="*/ 171450 h 410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4800600" h="4104134">
                  <a:moveTo>
                    <a:pt x="1371600" y="128587"/>
                  </a:moveTo>
                  <a:lnTo>
                    <a:pt x="1371600" y="128587"/>
                  </a:lnTo>
                  <a:cubicBezTo>
                    <a:pt x="1326779" y="150998"/>
                    <a:pt x="1211962" y="202499"/>
                    <a:pt x="1171575" y="242887"/>
                  </a:cubicBezTo>
                  <a:cubicBezTo>
                    <a:pt x="1157288" y="257175"/>
                    <a:pt x="1145155" y="274006"/>
                    <a:pt x="1128713" y="285750"/>
                  </a:cubicBezTo>
                  <a:cubicBezTo>
                    <a:pt x="1111382" y="298130"/>
                    <a:pt x="1089284" y="302511"/>
                    <a:pt x="1071563" y="314325"/>
                  </a:cubicBezTo>
                  <a:cubicBezTo>
                    <a:pt x="862889" y="453441"/>
                    <a:pt x="1024121" y="348866"/>
                    <a:pt x="914400" y="442912"/>
                  </a:cubicBezTo>
                  <a:cubicBezTo>
                    <a:pt x="896320" y="458409"/>
                    <a:pt x="876627" y="471934"/>
                    <a:pt x="857250" y="485775"/>
                  </a:cubicBezTo>
                  <a:cubicBezTo>
                    <a:pt x="843277" y="495756"/>
                    <a:pt x="827094" y="502799"/>
                    <a:pt x="814388" y="514350"/>
                  </a:cubicBezTo>
                  <a:cubicBezTo>
                    <a:pt x="774519" y="550595"/>
                    <a:pt x="742163" y="594991"/>
                    <a:pt x="700088" y="628650"/>
                  </a:cubicBezTo>
                  <a:cubicBezTo>
                    <a:pt x="676275" y="647700"/>
                    <a:pt x="650213" y="664237"/>
                    <a:pt x="628650" y="685800"/>
                  </a:cubicBezTo>
                  <a:cubicBezTo>
                    <a:pt x="616508" y="697942"/>
                    <a:pt x="612217" y="716520"/>
                    <a:pt x="600075" y="728662"/>
                  </a:cubicBezTo>
                  <a:cubicBezTo>
                    <a:pt x="587933" y="740804"/>
                    <a:pt x="569355" y="745095"/>
                    <a:pt x="557213" y="757237"/>
                  </a:cubicBezTo>
                  <a:cubicBezTo>
                    <a:pt x="540375" y="774075"/>
                    <a:pt x="529847" y="796307"/>
                    <a:pt x="514350" y="814387"/>
                  </a:cubicBezTo>
                  <a:cubicBezTo>
                    <a:pt x="501200" y="829728"/>
                    <a:pt x="484638" y="841909"/>
                    <a:pt x="471488" y="857250"/>
                  </a:cubicBezTo>
                  <a:cubicBezTo>
                    <a:pt x="455991" y="875330"/>
                    <a:pt x="444122" y="896320"/>
                    <a:pt x="428625" y="914400"/>
                  </a:cubicBezTo>
                  <a:cubicBezTo>
                    <a:pt x="309224" y="1053701"/>
                    <a:pt x="468246" y="847286"/>
                    <a:pt x="342900" y="1014412"/>
                  </a:cubicBezTo>
                  <a:cubicBezTo>
                    <a:pt x="338138" y="1028700"/>
                    <a:pt x="335348" y="1043804"/>
                    <a:pt x="328613" y="1057275"/>
                  </a:cubicBezTo>
                  <a:cubicBezTo>
                    <a:pt x="287156" y="1140189"/>
                    <a:pt x="309041" y="1057081"/>
                    <a:pt x="271463" y="1157287"/>
                  </a:cubicBezTo>
                  <a:cubicBezTo>
                    <a:pt x="264568" y="1175673"/>
                    <a:pt x="262818" y="1195629"/>
                    <a:pt x="257175" y="1214437"/>
                  </a:cubicBezTo>
                  <a:cubicBezTo>
                    <a:pt x="248520" y="1243287"/>
                    <a:pt x="238125" y="1271587"/>
                    <a:pt x="228600" y="1300162"/>
                  </a:cubicBezTo>
                  <a:cubicBezTo>
                    <a:pt x="223838" y="1314450"/>
                    <a:pt x="221048" y="1329555"/>
                    <a:pt x="214313" y="1343025"/>
                  </a:cubicBezTo>
                  <a:cubicBezTo>
                    <a:pt x="204788" y="1362075"/>
                    <a:pt x="193648" y="1380400"/>
                    <a:pt x="185738" y="1400175"/>
                  </a:cubicBezTo>
                  <a:cubicBezTo>
                    <a:pt x="174551" y="1428141"/>
                    <a:pt x="170633" y="1458959"/>
                    <a:pt x="157163" y="1485900"/>
                  </a:cubicBezTo>
                  <a:cubicBezTo>
                    <a:pt x="115116" y="1569993"/>
                    <a:pt x="135325" y="1522841"/>
                    <a:pt x="100013" y="1628775"/>
                  </a:cubicBezTo>
                  <a:cubicBezTo>
                    <a:pt x="95250" y="1643062"/>
                    <a:pt x="88678" y="1656869"/>
                    <a:pt x="85725" y="1671637"/>
                  </a:cubicBezTo>
                  <a:cubicBezTo>
                    <a:pt x="80963" y="1695450"/>
                    <a:pt x="77328" y="1719516"/>
                    <a:pt x="71438" y="1743075"/>
                  </a:cubicBezTo>
                  <a:cubicBezTo>
                    <a:pt x="67785" y="1757686"/>
                    <a:pt x="61287" y="1771456"/>
                    <a:pt x="57150" y="1785937"/>
                  </a:cubicBezTo>
                  <a:cubicBezTo>
                    <a:pt x="51755" y="1804818"/>
                    <a:pt x="48257" y="1824206"/>
                    <a:pt x="42863" y="1843087"/>
                  </a:cubicBezTo>
                  <a:cubicBezTo>
                    <a:pt x="38726" y="1857568"/>
                    <a:pt x="31962" y="1871275"/>
                    <a:pt x="28575" y="1885950"/>
                  </a:cubicBezTo>
                  <a:cubicBezTo>
                    <a:pt x="17654" y="1933274"/>
                    <a:pt x="0" y="2028825"/>
                    <a:pt x="0" y="2028825"/>
                  </a:cubicBezTo>
                  <a:cubicBezTo>
                    <a:pt x="4763" y="2085975"/>
                    <a:pt x="6709" y="2143430"/>
                    <a:pt x="14288" y="2200275"/>
                  </a:cubicBezTo>
                  <a:cubicBezTo>
                    <a:pt x="16278" y="2215203"/>
                    <a:pt x="24438" y="2228656"/>
                    <a:pt x="28575" y="2243137"/>
                  </a:cubicBezTo>
                  <a:cubicBezTo>
                    <a:pt x="71762" y="2394290"/>
                    <a:pt x="3531" y="2182288"/>
                    <a:pt x="71438" y="2386012"/>
                  </a:cubicBezTo>
                  <a:cubicBezTo>
                    <a:pt x="71440" y="2386017"/>
                    <a:pt x="100009" y="2471732"/>
                    <a:pt x="100013" y="2471737"/>
                  </a:cubicBezTo>
                  <a:lnTo>
                    <a:pt x="128588" y="2514600"/>
                  </a:lnTo>
                  <a:lnTo>
                    <a:pt x="171450" y="2643187"/>
                  </a:lnTo>
                  <a:cubicBezTo>
                    <a:pt x="176213" y="2657475"/>
                    <a:pt x="177384" y="2673519"/>
                    <a:pt x="185738" y="2686050"/>
                  </a:cubicBezTo>
                  <a:lnTo>
                    <a:pt x="242888" y="2771775"/>
                  </a:lnTo>
                  <a:cubicBezTo>
                    <a:pt x="276893" y="2873790"/>
                    <a:pt x="254755" y="2832438"/>
                    <a:pt x="300038" y="2900362"/>
                  </a:cubicBezTo>
                  <a:cubicBezTo>
                    <a:pt x="352138" y="3056670"/>
                    <a:pt x="269049" y="2819922"/>
                    <a:pt x="342900" y="2986087"/>
                  </a:cubicBezTo>
                  <a:cubicBezTo>
                    <a:pt x="355133" y="3013612"/>
                    <a:pt x="361950" y="3043237"/>
                    <a:pt x="371475" y="3071812"/>
                  </a:cubicBezTo>
                  <a:lnTo>
                    <a:pt x="400050" y="3157537"/>
                  </a:lnTo>
                  <a:lnTo>
                    <a:pt x="414338" y="3200400"/>
                  </a:lnTo>
                  <a:cubicBezTo>
                    <a:pt x="419100" y="3214687"/>
                    <a:pt x="416094" y="3234908"/>
                    <a:pt x="428625" y="3243262"/>
                  </a:cubicBezTo>
                  <a:lnTo>
                    <a:pt x="557213" y="3328987"/>
                  </a:lnTo>
                  <a:cubicBezTo>
                    <a:pt x="571500" y="3338512"/>
                    <a:pt x="583785" y="3352132"/>
                    <a:pt x="600075" y="3357562"/>
                  </a:cubicBezTo>
                  <a:lnTo>
                    <a:pt x="642938" y="3371850"/>
                  </a:lnTo>
                  <a:lnTo>
                    <a:pt x="771525" y="3500437"/>
                  </a:lnTo>
                  <a:lnTo>
                    <a:pt x="814388" y="3543300"/>
                  </a:lnTo>
                  <a:cubicBezTo>
                    <a:pt x="828675" y="3557587"/>
                    <a:pt x="840438" y="3574954"/>
                    <a:pt x="857250" y="3586162"/>
                  </a:cubicBezTo>
                  <a:cubicBezTo>
                    <a:pt x="889259" y="3607501"/>
                    <a:pt x="928904" y="3632786"/>
                    <a:pt x="957263" y="3657600"/>
                  </a:cubicBezTo>
                  <a:cubicBezTo>
                    <a:pt x="1004130" y="3698608"/>
                    <a:pt x="1006290" y="3717833"/>
                    <a:pt x="1057275" y="3743325"/>
                  </a:cubicBezTo>
                  <a:cubicBezTo>
                    <a:pt x="1070746" y="3750060"/>
                    <a:pt x="1085850" y="3752850"/>
                    <a:pt x="1100138" y="3757612"/>
                  </a:cubicBezTo>
                  <a:cubicBezTo>
                    <a:pt x="1143185" y="3786310"/>
                    <a:pt x="1149393" y="3793009"/>
                    <a:pt x="1200150" y="3814762"/>
                  </a:cubicBezTo>
                  <a:cubicBezTo>
                    <a:pt x="1213993" y="3820695"/>
                    <a:pt x="1229542" y="3822315"/>
                    <a:pt x="1243013" y="3829050"/>
                  </a:cubicBezTo>
                  <a:cubicBezTo>
                    <a:pt x="1258371" y="3836729"/>
                    <a:pt x="1270516" y="3849946"/>
                    <a:pt x="1285875" y="3857625"/>
                  </a:cubicBezTo>
                  <a:cubicBezTo>
                    <a:pt x="1299346" y="3864360"/>
                    <a:pt x="1314636" y="3866624"/>
                    <a:pt x="1328738" y="3871912"/>
                  </a:cubicBezTo>
                  <a:cubicBezTo>
                    <a:pt x="1352752" y="3880917"/>
                    <a:pt x="1377236" y="3889017"/>
                    <a:pt x="1400175" y="3900487"/>
                  </a:cubicBezTo>
                  <a:cubicBezTo>
                    <a:pt x="1415534" y="3908166"/>
                    <a:pt x="1426900" y="3923194"/>
                    <a:pt x="1443038" y="3929062"/>
                  </a:cubicBezTo>
                  <a:cubicBezTo>
                    <a:pt x="1479946" y="3942483"/>
                    <a:pt x="1520081" y="3945218"/>
                    <a:pt x="1557338" y="3957637"/>
                  </a:cubicBezTo>
                  <a:lnTo>
                    <a:pt x="1643063" y="3986212"/>
                  </a:lnTo>
                  <a:cubicBezTo>
                    <a:pt x="1657350" y="3995737"/>
                    <a:pt x="1670234" y="4007813"/>
                    <a:pt x="1685925" y="4014787"/>
                  </a:cubicBezTo>
                  <a:cubicBezTo>
                    <a:pt x="1747032" y="4041946"/>
                    <a:pt x="1770622" y="4041028"/>
                    <a:pt x="1828800" y="4057650"/>
                  </a:cubicBezTo>
                  <a:cubicBezTo>
                    <a:pt x="1843281" y="4061787"/>
                    <a:pt x="1857052" y="4068284"/>
                    <a:pt x="1871663" y="4071937"/>
                  </a:cubicBezTo>
                  <a:cubicBezTo>
                    <a:pt x="2076359" y="4123111"/>
                    <a:pt x="2387489" y="4097063"/>
                    <a:pt x="2528888" y="4100512"/>
                  </a:cubicBezTo>
                  <a:cubicBezTo>
                    <a:pt x="2643188" y="4095750"/>
                    <a:pt x="2757642" y="4093835"/>
                    <a:pt x="2871788" y="4086225"/>
                  </a:cubicBezTo>
                  <a:cubicBezTo>
                    <a:pt x="2900693" y="4084298"/>
                    <a:pt x="2928798" y="4075766"/>
                    <a:pt x="2957513" y="4071937"/>
                  </a:cubicBezTo>
                  <a:cubicBezTo>
                    <a:pt x="3000261" y="4066237"/>
                    <a:pt x="3043269" y="4062689"/>
                    <a:pt x="3086100" y="4057650"/>
                  </a:cubicBezTo>
                  <a:lnTo>
                    <a:pt x="3200400" y="4043362"/>
                  </a:lnTo>
                  <a:cubicBezTo>
                    <a:pt x="3328060" y="4000811"/>
                    <a:pt x="3167416" y="4051243"/>
                    <a:pt x="3471863" y="4000500"/>
                  </a:cubicBezTo>
                  <a:lnTo>
                    <a:pt x="3557588" y="3986212"/>
                  </a:lnTo>
                  <a:cubicBezTo>
                    <a:pt x="3590872" y="3981091"/>
                    <a:pt x="3624467" y="3977949"/>
                    <a:pt x="3657600" y="3971925"/>
                  </a:cubicBezTo>
                  <a:cubicBezTo>
                    <a:pt x="3676920" y="3968412"/>
                    <a:pt x="3695495" y="3961488"/>
                    <a:pt x="3714750" y="3957637"/>
                  </a:cubicBezTo>
                  <a:cubicBezTo>
                    <a:pt x="3743157" y="3951956"/>
                    <a:pt x="3772068" y="3949031"/>
                    <a:pt x="3800475" y="3943350"/>
                  </a:cubicBezTo>
                  <a:cubicBezTo>
                    <a:pt x="3889692" y="3925507"/>
                    <a:pt x="3825608" y="3935197"/>
                    <a:pt x="3900488" y="3914775"/>
                  </a:cubicBezTo>
                  <a:cubicBezTo>
                    <a:pt x="3938377" y="3904442"/>
                    <a:pt x="4014788" y="3886200"/>
                    <a:pt x="4014788" y="3886200"/>
                  </a:cubicBezTo>
                  <a:cubicBezTo>
                    <a:pt x="4187491" y="3799848"/>
                    <a:pt x="3973438" y="3909829"/>
                    <a:pt x="4114800" y="3829050"/>
                  </a:cubicBezTo>
                  <a:cubicBezTo>
                    <a:pt x="4133292" y="3818483"/>
                    <a:pt x="4154619" y="3812855"/>
                    <a:pt x="4171950" y="3800475"/>
                  </a:cubicBezTo>
                  <a:cubicBezTo>
                    <a:pt x="4188392" y="3788731"/>
                    <a:pt x="4198864" y="3770017"/>
                    <a:pt x="4214813" y="3757612"/>
                  </a:cubicBezTo>
                  <a:cubicBezTo>
                    <a:pt x="4241922" y="3736527"/>
                    <a:pt x="4271963" y="3719512"/>
                    <a:pt x="4300538" y="3700462"/>
                  </a:cubicBezTo>
                  <a:cubicBezTo>
                    <a:pt x="4314825" y="3690937"/>
                    <a:pt x="4331258" y="3684029"/>
                    <a:pt x="4343400" y="3671887"/>
                  </a:cubicBezTo>
                  <a:cubicBezTo>
                    <a:pt x="4371975" y="3643312"/>
                    <a:pt x="4404878" y="3618491"/>
                    <a:pt x="4429125" y="3586162"/>
                  </a:cubicBezTo>
                  <a:cubicBezTo>
                    <a:pt x="4443413" y="3567112"/>
                    <a:pt x="4458147" y="3548389"/>
                    <a:pt x="4471988" y="3529012"/>
                  </a:cubicBezTo>
                  <a:cubicBezTo>
                    <a:pt x="4576478" y="3382728"/>
                    <a:pt x="4403303" y="3615832"/>
                    <a:pt x="4543425" y="3429000"/>
                  </a:cubicBezTo>
                  <a:cubicBezTo>
                    <a:pt x="4548188" y="3414712"/>
                    <a:pt x="4551780" y="3399980"/>
                    <a:pt x="4557713" y="3386137"/>
                  </a:cubicBezTo>
                  <a:cubicBezTo>
                    <a:pt x="4579466" y="3335380"/>
                    <a:pt x="4586165" y="3329172"/>
                    <a:pt x="4614863" y="3286125"/>
                  </a:cubicBezTo>
                  <a:cubicBezTo>
                    <a:pt x="4619442" y="3267810"/>
                    <a:pt x="4633188" y="3206612"/>
                    <a:pt x="4643438" y="3186112"/>
                  </a:cubicBezTo>
                  <a:cubicBezTo>
                    <a:pt x="4651117" y="3170754"/>
                    <a:pt x="4662488" y="3157537"/>
                    <a:pt x="4672013" y="3143250"/>
                  </a:cubicBezTo>
                  <a:lnTo>
                    <a:pt x="4729163" y="2971800"/>
                  </a:lnTo>
                  <a:lnTo>
                    <a:pt x="4743450" y="2928937"/>
                  </a:lnTo>
                  <a:cubicBezTo>
                    <a:pt x="4748212" y="2914650"/>
                    <a:pt x="4754785" y="2900843"/>
                    <a:pt x="4757738" y="2886075"/>
                  </a:cubicBezTo>
                  <a:cubicBezTo>
                    <a:pt x="4762500" y="2862262"/>
                    <a:pt x="4766757" y="2838343"/>
                    <a:pt x="4772025" y="2814637"/>
                  </a:cubicBezTo>
                  <a:cubicBezTo>
                    <a:pt x="4776285" y="2795468"/>
                    <a:pt x="4782462" y="2776742"/>
                    <a:pt x="4786313" y="2757487"/>
                  </a:cubicBezTo>
                  <a:cubicBezTo>
                    <a:pt x="4791994" y="2729080"/>
                    <a:pt x="4795838" y="2700337"/>
                    <a:pt x="4800600" y="2671762"/>
                  </a:cubicBezTo>
                  <a:cubicBezTo>
                    <a:pt x="4795838" y="2495550"/>
                    <a:pt x="4794698" y="2319202"/>
                    <a:pt x="4786313" y="2143125"/>
                  </a:cubicBezTo>
                  <a:cubicBezTo>
                    <a:pt x="4785158" y="2118868"/>
                    <a:pt x="4775459" y="2095727"/>
                    <a:pt x="4772025" y="2071687"/>
                  </a:cubicBezTo>
                  <a:cubicBezTo>
                    <a:pt x="4760546" y="1991333"/>
                    <a:pt x="4756812" y="1908973"/>
                    <a:pt x="4743450" y="1828800"/>
                  </a:cubicBezTo>
                  <a:cubicBezTo>
                    <a:pt x="4735465" y="1780893"/>
                    <a:pt x="4721743" y="1734005"/>
                    <a:pt x="4714875" y="1685925"/>
                  </a:cubicBezTo>
                  <a:cubicBezTo>
                    <a:pt x="4687494" y="1494253"/>
                    <a:pt x="4714158" y="1667695"/>
                    <a:pt x="4686300" y="1514475"/>
                  </a:cubicBezTo>
                  <a:cubicBezTo>
                    <a:pt x="4681118" y="1485973"/>
                    <a:pt x="4678297" y="1457029"/>
                    <a:pt x="4672013" y="1428750"/>
                  </a:cubicBezTo>
                  <a:cubicBezTo>
                    <a:pt x="4668746" y="1414048"/>
                    <a:pt x="4661378" y="1400498"/>
                    <a:pt x="4657725" y="1385887"/>
                  </a:cubicBezTo>
                  <a:cubicBezTo>
                    <a:pt x="4651835" y="1362328"/>
                    <a:pt x="4649328" y="1338009"/>
                    <a:pt x="4643438" y="1314450"/>
                  </a:cubicBezTo>
                  <a:cubicBezTo>
                    <a:pt x="4639785" y="1299839"/>
                    <a:pt x="4633287" y="1286068"/>
                    <a:pt x="4629150" y="1271587"/>
                  </a:cubicBezTo>
                  <a:cubicBezTo>
                    <a:pt x="4623756" y="1252706"/>
                    <a:pt x="4621758" y="1232823"/>
                    <a:pt x="4614863" y="1214437"/>
                  </a:cubicBezTo>
                  <a:cubicBezTo>
                    <a:pt x="4607385" y="1194495"/>
                    <a:pt x="4594678" y="1176863"/>
                    <a:pt x="4586288" y="1157287"/>
                  </a:cubicBezTo>
                  <a:cubicBezTo>
                    <a:pt x="4580355" y="1143444"/>
                    <a:pt x="4577933" y="1128268"/>
                    <a:pt x="4572000" y="1114425"/>
                  </a:cubicBezTo>
                  <a:cubicBezTo>
                    <a:pt x="4563610" y="1094849"/>
                    <a:pt x="4551335" y="1077050"/>
                    <a:pt x="4543425" y="1057275"/>
                  </a:cubicBezTo>
                  <a:cubicBezTo>
                    <a:pt x="4532238" y="1029309"/>
                    <a:pt x="4532922" y="995647"/>
                    <a:pt x="4514850" y="971550"/>
                  </a:cubicBezTo>
                  <a:cubicBezTo>
                    <a:pt x="4496450" y="947017"/>
                    <a:pt x="4460127" y="900787"/>
                    <a:pt x="4443413" y="871537"/>
                  </a:cubicBezTo>
                  <a:cubicBezTo>
                    <a:pt x="4432846" y="853045"/>
                    <a:pt x="4428143" y="831018"/>
                    <a:pt x="4414838" y="814387"/>
                  </a:cubicBezTo>
                  <a:cubicBezTo>
                    <a:pt x="4389593" y="782831"/>
                    <a:pt x="4357688" y="757237"/>
                    <a:pt x="4329113" y="728662"/>
                  </a:cubicBezTo>
                  <a:cubicBezTo>
                    <a:pt x="4314825" y="714375"/>
                    <a:pt x="4303062" y="697008"/>
                    <a:pt x="4286250" y="685800"/>
                  </a:cubicBezTo>
                  <a:lnTo>
                    <a:pt x="4200525" y="628650"/>
                  </a:lnTo>
                  <a:cubicBezTo>
                    <a:pt x="4186238" y="619125"/>
                    <a:pt x="4173953" y="605505"/>
                    <a:pt x="4157663" y="600075"/>
                  </a:cubicBezTo>
                  <a:cubicBezTo>
                    <a:pt x="4122685" y="588415"/>
                    <a:pt x="4088546" y="579280"/>
                    <a:pt x="4057650" y="557212"/>
                  </a:cubicBezTo>
                  <a:cubicBezTo>
                    <a:pt x="4041208" y="545468"/>
                    <a:pt x="4031600" y="525558"/>
                    <a:pt x="4014788" y="514350"/>
                  </a:cubicBezTo>
                  <a:cubicBezTo>
                    <a:pt x="4002257" y="505996"/>
                    <a:pt x="3985090" y="507376"/>
                    <a:pt x="3971925" y="500062"/>
                  </a:cubicBezTo>
                  <a:cubicBezTo>
                    <a:pt x="3941904" y="483384"/>
                    <a:pt x="3918781" y="453772"/>
                    <a:pt x="3886200" y="442912"/>
                  </a:cubicBezTo>
                  <a:cubicBezTo>
                    <a:pt x="3857625" y="433387"/>
                    <a:pt x="3825537" y="431045"/>
                    <a:pt x="3800475" y="414337"/>
                  </a:cubicBezTo>
                  <a:cubicBezTo>
                    <a:pt x="3786188" y="404812"/>
                    <a:pt x="3772972" y="393441"/>
                    <a:pt x="3757613" y="385762"/>
                  </a:cubicBezTo>
                  <a:cubicBezTo>
                    <a:pt x="3744142" y="379027"/>
                    <a:pt x="3728593" y="377408"/>
                    <a:pt x="3714750" y="371475"/>
                  </a:cubicBezTo>
                  <a:cubicBezTo>
                    <a:pt x="3695173" y="363085"/>
                    <a:pt x="3677176" y="351290"/>
                    <a:pt x="3657600" y="342900"/>
                  </a:cubicBezTo>
                  <a:cubicBezTo>
                    <a:pt x="3643757" y="336967"/>
                    <a:pt x="3628581" y="334545"/>
                    <a:pt x="3614738" y="328612"/>
                  </a:cubicBezTo>
                  <a:cubicBezTo>
                    <a:pt x="3491170" y="275653"/>
                    <a:pt x="3615233" y="319251"/>
                    <a:pt x="3514725" y="285750"/>
                  </a:cubicBezTo>
                  <a:cubicBezTo>
                    <a:pt x="3458432" y="248221"/>
                    <a:pt x="3467750" y="249003"/>
                    <a:pt x="3386138" y="228600"/>
                  </a:cubicBezTo>
                  <a:lnTo>
                    <a:pt x="3271838" y="200025"/>
                  </a:lnTo>
                  <a:cubicBezTo>
                    <a:pt x="3234166" y="181189"/>
                    <a:pt x="3183385" y="153821"/>
                    <a:pt x="3143250" y="142875"/>
                  </a:cubicBezTo>
                  <a:cubicBezTo>
                    <a:pt x="3115302" y="135253"/>
                    <a:pt x="3085629" y="135613"/>
                    <a:pt x="3057525" y="128587"/>
                  </a:cubicBezTo>
                  <a:cubicBezTo>
                    <a:pt x="3028304" y="121282"/>
                    <a:pt x="3001336" y="105919"/>
                    <a:pt x="2971800" y="100012"/>
                  </a:cubicBezTo>
                  <a:cubicBezTo>
                    <a:pt x="2881108" y="81874"/>
                    <a:pt x="2923922" y="91615"/>
                    <a:pt x="2843213" y="71437"/>
                  </a:cubicBezTo>
                  <a:cubicBezTo>
                    <a:pt x="2828925" y="61912"/>
                    <a:pt x="2816428" y="48891"/>
                    <a:pt x="2800350" y="42862"/>
                  </a:cubicBezTo>
                  <a:cubicBezTo>
                    <a:pt x="2777612" y="34335"/>
                    <a:pt x="2752805" y="32919"/>
                    <a:pt x="2728913" y="28575"/>
                  </a:cubicBezTo>
                  <a:cubicBezTo>
                    <a:pt x="2656202" y="15355"/>
                    <a:pt x="2618122" y="10706"/>
                    <a:pt x="2543175" y="0"/>
                  </a:cubicBezTo>
                  <a:cubicBezTo>
                    <a:pt x="2424113" y="4762"/>
                    <a:pt x="2304591" y="2809"/>
                    <a:pt x="2185988" y="14287"/>
                  </a:cubicBezTo>
                  <a:cubicBezTo>
                    <a:pt x="2185983" y="14287"/>
                    <a:pt x="2078833" y="50006"/>
                    <a:pt x="2057400" y="57150"/>
                  </a:cubicBezTo>
                  <a:lnTo>
                    <a:pt x="2014538" y="71437"/>
                  </a:lnTo>
                  <a:cubicBezTo>
                    <a:pt x="2000250" y="76200"/>
                    <a:pt x="1986286" y="82072"/>
                    <a:pt x="1971675" y="85725"/>
                  </a:cubicBezTo>
                  <a:cubicBezTo>
                    <a:pt x="1885308" y="107316"/>
                    <a:pt x="1933147" y="93804"/>
                    <a:pt x="1828800" y="128587"/>
                  </a:cubicBezTo>
                  <a:cubicBezTo>
                    <a:pt x="1814513" y="133350"/>
                    <a:pt x="1798469" y="134521"/>
                    <a:pt x="1785938" y="142875"/>
                  </a:cubicBezTo>
                  <a:cubicBezTo>
                    <a:pt x="1771650" y="152400"/>
                    <a:pt x="1760213" y="170379"/>
                    <a:pt x="1743075" y="171450"/>
                  </a:cubicBezTo>
                  <a:cubicBezTo>
                    <a:pt x="1605232" y="180065"/>
                    <a:pt x="1466850" y="171450"/>
                    <a:pt x="1328738" y="171450"/>
                  </a:cubicBezTo>
                  <a:lnTo>
                    <a:pt x="1328738" y="1714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86663" y="2243138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heap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013801" y="3818902"/>
            <a:ext cx="2093125" cy="1212518"/>
            <a:chOff x="5322173" y="4044341"/>
            <a:chExt cx="2093125" cy="1212518"/>
          </a:xfrm>
        </p:grpSpPr>
        <p:grpSp>
          <p:nvGrpSpPr>
            <p:cNvPr id="5" name="Group 4"/>
            <p:cNvGrpSpPr/>
            <p:nvPr/>
          </p:nvGrpSpPr>
          <p:grpSpPr>
            <a:xfrm>
              <a:off x="6019800" y="4224944"/>
              <a:ext cx="1395498" cy="1031915"/>
              <a:chOff x="766762" y="3986214"/>
              <a:chExt cx="1395498" cy="103191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66762" y="3986214"/>
                <a:ext cx="1395498" cy="5159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info = 3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66762" y="4502171"/>
                <a:ext cx="1395498" cy="5159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</a:rPr>
                  <a:t>pNext</a:t>
                </a:r>
                <a:r>
                  <a:rPr lang="en-US" dirty="0">
                    <a:solidFill>
                      <a:schemeClr val="tx1"/>
                    </a:solidFill>
                  </a:rPr>
                  <a:t>= NULL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322173" y="4044341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1000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63104" y="5474721"/>
            <a:ext cx="1395498" cy="5159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p= 1000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3104" y="4958763"/>
            <a:ext cx="1395498" cy="5159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3104" y="5990679"/>
            <a:ext cx="1395498" cy="5159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60774" y="462575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1284333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Side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pointer to the first element of the list</a:t>
            </a:r>
          </a:p>
          <a:p>
            <a:r>
              <a:rPr lang="en-US" dirty="0"/>
              <a:t>One pointer to the last element of the list (optional)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3330" y="4772056"/>
            <a:ext cx="2236378" cy="837406"/>
            <a:chOff x="2448164" y="3944253"/>
            <a:chExt cx="2236378" cy="837406"/>
          </a:xfrm>
        </p:grpSpPr>
        <p:sp>
          <p:nvSpPr>
            <p:cNvPr id="5" name="Rectangle 4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1000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627065" y="4772055"/>
            <a:ext cx="2236378" cy="837406"/>
            <a:chOff x="2448164" y="3944253"/>
            <a:chExt cx="2236378" cy="837406"/>
          </a:xfrm>
        </p:grpSpPr>
        <p:sp>
          <p:nvSpPr>
            <p:cNvPr id="8" name="Rectangle 7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4000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97173" y="4772054"/>
            <a:ext cx="2236378" cy="837406"/>
            <a:chOff x="2448164" y="3944253"/>
            <a:chExt cx="2236378" cy="837406"/>
          </a:xfrm>
        </p:grpSpPr>
        <p:sp>
          <p:nvSpPr>
            <p:cNvPr id="11" name="Rectangle 10"/>
            <p:cNvSpPr/>
            <p:nvPr/>
          </p:nvSpPr>
          <p:spPr>
            <a:xfrm>
              <a:off x="2448164" y="3944254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43662" y="3944253"/>
              <a:ext cx="840880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NULL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939708" y="5190759"/>
            <a:ext cx="687357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3"/>
            <a:endCxn id="13" idx="1"/>
          </p:cNvCxnSpPr>
          <p:nvPr/>
        </p:nvCxnSpPr>
        <p:spPr>
          <a:xfrm>
            <a:off x="5863443" y="5190758"/>
            <a:ext cx="63373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19708" y="2644332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7000</a:t>
            </a:r>
          </a:p>
        </p:txBody>
      </p:sp>
      <p:cxnSp>
        <p:nvCxnSpPr>
          <p:cNvPr id="16" name="Curved Connector 15"/>
          <p:cNvCxnSpPr>
            <a:stCxn id="15" idx="1"/>
            <a:endCxn id="5" idx="1"/>
          </p:cNvCxnSpPr>
          <p:nvPr/>
        </p:nvCxnSpPr>
        <p:spPr>
          <a:xfrm rot="10800000" flipV="1">
            <a:off x="703330" y="3063034"/>
            <a:ext cx="816378" cy="2127725"/>
          </a:xfrm>
          <a:prstGeom prst="curvedConnector3">
            <a:avLst>
              <a:gd name="adj1" fmla="val 128002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81905" y="298689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pFirst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519708" y="3486409"/>
            <a:ext cx="840880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4000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04980" y="3996494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Node* </a:t>
            </a:r>
            <a:r>
              <a:rPr lang="en-US" dirty="0" err="1"/>
              <a:t>pLast</a:t>
            </a:r>
            <a:endParaRPr lang="en-US" dirty="0"/>
          </a:p>
        </p:txBody>
      </p:sp>
      <p:cxnSp>
        <p:nvCxnSpPr>
          <p:cNvPr id="32" name="Curved Connector 31"/>
          <p:cNvCxnSpPr>
            <a:stCxn id="21" idx="3"/>
            <a:endCxn id="11" idx="1"/>
          </p:cNvCxnSpPr>
          <p:nvPr/>
        </p:nvCxnSpPr>
        <p:spPr>
          <a:xfrm>
            <a:off x="2360588" y="3905112"/>
            <a:ext cx="4136585" cy="1285646"/>
          </a:xfrm>
          <a:prstGeom prst="curvedConnector3">
            <a:avLst>
              <a:gd name="adj1" fmla="val 86957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18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6962</TotalTime>
  <Words>1790</Words>
  <Application>Microsoft Macintosh PowerPoint</Application>
  <PresentationFormat>On-screen Show (4:3)</PresentationFormat>
  <Paragraphs>434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Arial Black</vt:lpstr>
      <vt:lpstr>Mangal</vt:lpstr>
      <vt:lpstr>Menlo-Regular</vt:lpstr>
      <vt:lpstr>Wingdings</vt:lpstr>
      <vt:lpstr>Essential</vt:lpstr>
      <vt:lpstr>Programmazione PRocedurale</vt:lpstr>
      <vt:lpstr>PowerPoint Presentation</vt:lpstr>
      <vt:lpstr>Linked list</vt:lpstr>
      <vt:lpstr>What is a linked list</vt:lpstr>
      <vt:lpstr>PowerPoint Presentation</vt:lpstr>
      <vt:lpstr>Representation of a node</vt:lpstr>
      <vt:lpstr>Allocation in the heap</vt:lpstr>
      <vt:lpstr>INITiALIZATION</vt:lpstr>
      <vt:lpstr>Side structures</vt:lpstr>
      <vt:lpstr>Most common operations</vt:lpstr>
      <vt:lpstr>Print (list scan)</vt:lpstr>
      <vt:lpstr>How it runs</vt:lpstr>
      <vt:lpstr>Head insertion</vt:lpstr>
      <vt:lpstr>How it runs</vt:lpstr>
      <vt:lpstr>How it runs</vt:lpstr>
      <vt:lpstr>Head deletion</vt:lpstr>
      <vt:lpstr>How it works</vt:lpstr>
      <vt:lpstr>Adding and removing from tail</vt:lpstr>
      <vt:lpstr>Tail Insertion</vt:lpstr>
      <vt:lpstr>How it works</vt:lpstr>
      <vt:lpstr>Tail deletion</vt:lpstr>
      <vt:lpstr>How it runs</vt:lpstr>
      <vt:lpstr>Delete node in some position</vt:lpstr>
      <vt:lpstr>Add node in some position</vt:lpstr>
      <vt:lpstr>Different kinds of lists</vt:lpstr>
      <vt:lpstr>Singly linked list</vt:lpstr>
      <vt:lpstr>Circular singly linked list</vt:lpstr>
      <vt:lpstr>Doubly linked list</vt:lpstr>
      <vt:lpstr>Su libro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Programmazione I</dc:title>
  <dc:creator>Francesco Santini</dc:creator>
  <cp:lastModifiedBy>Francesco Santini</cp:lastModifiedBy>
  <cp:revision>1419</cp:revision>
  <cp:lastPrinted>2017-12-03T17:16:25Z</cp:lastPrinted>
  <dcterms:created xsi:type="dcterms:W3CDTF">2015-08-27T19:28:15Z</dcterms:created>
  <dcterms:modified xsi:type="dcterms:W3CDTF">2023-12-19T16:49:33Z</dcterms:modified>
</cp:coreProperties>
</file>